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1" r:id="rId14"/>
    <p:sldId id="266" r:id="rId15"/>
    <p:sldId id="267" r:id="rId16"/>
    <p:sldId id="268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C69D4-E708-4051-9A0E-C65D63C0164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1413F682-77F1-4DD0-A015-4BBC8A106D29}">
      <dgm:prSet phldrT="[텍스트]"/>
      <dgm:spPr>
        <a:solidFill>
          <a:srgbClr val="FFFF00"/>
        </a:solidFill>
        <a:ln>
          <a:solidFill>
            <a:srgbClr val="00B0F0"/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ko-KR" altLang="en-US" b="1" dirty="0" smtClean="0">
              <a:solidFill>
                <a:schemeClr val="tx1"/>
              </a:solidFill>
            </a:rPr>
            <a:t>미술</a:t>
          </a:r>
          <a:endParaRPr lang="en-US" altLang="ko-KR" b="1" dirty="0" smtClean="0">
            <a:solidFill>
              <a:schemeClr val="tx1"/>
            </a:solidFill>
          </a:endParaRPr>
        </a:p>
        <a:p>
          <a:pPr latinLnBrk="1"/>
          <a:r>
            <a:rPr lang="ko-KR" altLang="en-US" b="1" dirty="0" smtClean="0">
              <a:solidFill>
                <a:schemeClr val="tx1"/>
              </a:solidFill>
            </a:rPr>
            <a:t>공예</a:t>
          </a:r>
          <a:endParaRPr lang="en-US" altLang="ko-KR" b="1" dirty="0" smtClean="0">
            <a:solidFill>
              <a:schemeClr val="tx1"/>
            </a:solidFill>
          </a:endParaRPr>
        </a:p>
        <a:p>
          <a:pPr latinLnBrk="1"/>
          <a:r>
            <a:rPr lang="ko-KR" altLang="en-US" b="1" dirty="0" smtClean="0">
              <a:solidFill>
                <a:schemeClr val="tx1"/>
              </a:solidFill>
            </a:rPr>
            <a:t>운동</a:t>
          </a:r>
          <a:endParaRPr lang="ko-KR" altLang="en-US" b="1" dirty="0">
            <a:solidFill>
              <a:schemeClr val="tx1"/>
            </a:solidFill>
          </a:endParaRPr>
        </a:p>
      </dgm:t>
    </dgm:pt>
    <dgm:pt modelId="{F86AF18A-4CAB-4CF4-8DC4-8050CF6E72D9}" type="parTrans" cxnId="{9AC31D3C-0A04-4474-BA38-65A34DCD832C}">
      <dgm:prSet/>
      <dgm:spPr/>
      <dgm:t>
        <a:bodyPr/>
        <a:lstStyle/>
        <a:p>
          <a:pPr latinLnBrk="1"/>
          <a:endParaRPr lang="ko-KR" altLang="en-US"/>
        </a:p>
      </dgm:t>
    </dgm:pt>
    <dgm:pt modelId="{2C4BAC2E-12F5-4796-BCA8-81026C3B6E88}" type="sibTrans" cxnId="{9AC31D3C-0A04-4474-BA38-65A34DCD832C}">
      <dgm:prSet/>
      <dgm:spPr/>
      <dgm:t>
        <a:bodyPr/>
        <a:lstStyle/>
        <a:p>
          <a:pPr latinLnBrk="1"/>
          <a:endParaRPr lang="ko-KR" altLang="en-US"/>
        </a:p>
      </dgm:t>
    </dgm:pt>
    <dgm:pt modelId="{A5F8D811-4198-4A29-9C4C-D8A7CF16C0E3}">
      <dgm:prSet phldrT="[텍스트]"/>
      <dgm:spPr>
        <a:solidFill>
          <a:srgbClr val="FFFF00"/>
        </a:solidFill>
        <a:ln>
          <a:solidFill>
            <a:srgbClr val="00B0F0"/>
          </a:solidFill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ko-KR" altLang="en-US" b="1" dirty="0" err="1" smtClean="0">
              <a:solidFill>
                <a:schemeClr val="tx1"/>
              </a:solidFill>
            </a:rPr>
            <a:t>아르</a:t>
          </a:r>
          <a:endParaRPr lang="en-US" altLang="ko-KR" b="1" dirty="0" smtClean="0">
            <a:solidFill>
              <a:schemeClr val="tx1"/>
            </a:solidFill>
          </a:endParaRPr>
        </a:p>
        <a:p>
          <a:pPr latinLnBrk="1"/>
          <a:r>
            <a:rPr lang="ko-KR" altLang="en-US" b="1" dirty="0" err="1" smtClean="0">
              <a:solidFill>
                <a:schemeClr val="tx1"/>
              </a:solidFill>
            </a:rPr>
            <a:t>누보</a:t>
          </a:r>
          <a:endParaRPr lang="ko-KR" altLang="en-US" b="1" dirty="0">
            <a:solidFill>
              <a:schemeClr val="tx1"/>
            </a:solidFill>
          </a:endParaRPr>
        </a:p>
      </dgm:t>
    </dgm:pt>
    <dgm:pt modelId="{61DDD050-AC6B-4954-9CBA-E744E86664DC}" type="parTrans" cxnId="{909BF082-7AD0-482C-BD8B-D6E1783E147A}">
      <dgm:prSet/>
      <dgm:spPr/>
      <dgm:t>
        <a:bodyPr/>
        <a:lstStyle/>
        <a:p>
          <a:pPr latinLnBrk="1"/>
          <a:endParaRPr lang="ko-KR" altLang="en-US"/>
        </a:p>
      </dgm:t>
    </dgm:pt>
    <dgm:pt modelId="{5806D636-DF4B-41BE-9192-69BB8FFCD591}" type="sibTrans" cxnId="{909BF082-7AD0-482C-BD8B-D6E1783E147A}">
      <dgm:prSet/>
      <dgm:spPr/>
      <dgm:t>
        <a:bodyPr/>
        <a:lstStyle/>
        <a:p>
          <a:pPr latinLnBrk="1"/>
          <a:endParaRPr lang="ko-KR" altLang="en-US"/>
        </a:p>
      </dgm:t>
    </dgm:pt>
    <dgm:pt modelId="{A0A560B8-F612-4A3E-9C5D-166AB989850F}">
      <dgm:prSet phldrT="[텍스트]"/>
      <dgm:spPr>
        <a:solidFill>
          <a:srgbClr val="FFFF00"/>
        </a:solidFill>
        <a:ln>
          <a:solidFill>
            <a:srgbClr val="00B0F0"/>
          </a:solidFill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ko-KR" altLang="en-US" b="1" dirty="0" err="1" smtClean="0">
              <a:solidFill>
                <a:schemeClr val="tx1"/>
              </a:solidFill>
            </a:rPr>
            <a:t>아르</a:t>
          </a:r>
          <a:endParaRPr lang="en-US" altLang="ko-KR" b="1" dirty="0" smtClean="0">
            <a:solidFill>
              <a:schemeClr val="tx1"/>
            </a:solidFill>
          </a:endParaRPr>
        </a:p>
        <a:p>
          <a:pPr latinLnBrk="1"/>
          <a:r>
            <a:rPr lang="ko-KR" altLang="en-US" b="1" dirty="0" err="1" smtClean="0">
              <a:solidFill>
                <a:schemeClr val="tx1"/>
              </a:solidFill>
            </a:rPr>
            <a:t>데코</a:t>
          </a:r>
          <a:endParaRPr lang="ko-KR" altLang="en-US" b="1" dirty="0">
            <a:solidFill>
              <a:schemeClr val="tx1"/>
            </a:solidFill>
          </a:endParaRPr>
        </a:p>
      </dgm:t>
    </dgm:pt>
    <dgm:pt modelId="{4CE62607-2C89-410C-A410-702B6261BC59}" type="parTrans" cxnId="{8F23E289-9B2D-4BEE-87C2-3CD484F4A579}">
      <dgm:prSet/>
      <dgm:spPr/>
      <dgm:t>
        <a:bodyPr/>
        <a:lstStyle/>
        <a:p>
          <a:pPr latinLnBrk="1"/>
          <a:endParaRPr lang="ko-KR" altLang="en-US"/>
        </a:p>
      </dgm:t>
    </dgm:pt>
    <dgm:pt modelId="{215E52BC-AEC8-4217-BE49-9F075FCBF54B}" type="sibTrans" cxnId="{8F23E289-9B2D-4BEE-87C2-3CD484F4A579}">
      <dgm:prSet/>
      <dgm:spPr/>
      <dgm:t>
        <a:bodyPr/>
        <a:lstStyle/>
        <a:p>
          <a:pPr latinLnBrk="1"/>
          <a:endParaRPr lang="ko-KR" altLang="en-US"/>
        </a:p>
      </dgm:t>
    </dgm:pt>
    <dgm:pt modelId="{08D10A25-2B2D-496C-8F9C-0EF75D3C19B8}">
      <dgm:prSet phldrT="[텍스트]"/>
      <dgm:spPr>
        <a:solidFill>
          <a:srgbClr val="FFFF00"/>
        </a:solidFill>
        <a:ln>
          <a:solidFill>
            <a:srgbClr val="00B0F0"/>
          </a:solidFill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ko-KR" altLang="en-US" b="1" dirty="0" err="1" smtClean="0">
              <a:solidFill>
                <a:schemeClr val="tx1"/>
              </a:solidFill>
            </a:rPr>
            <a:t>바우</a:t>
          </a:r>
          <a:endParaRPr lang="en-US" altLang="ko-KR" b="1" dirty="0" smtClean="0">
            <a:solidFill>
              <a:schemeClr val="tx1"/>
            </a:solidFill>
          </a:endParaRPr>
        </a:p>
        <a:p>
          <a:pPr latinLnBrk="1"/>
          <a:r>
            <a:rPr lang="ko-KR" altLang="en-US" b="1" dirty="0" smtClean="0">
              <a:solidFill>
                <a:schemeClr val="tx1"/>
              </a:solidFill>
            </a:rPr>
            <a:t>하우스</a:t>
          </a:r>
          <a:endParaRPr lang="ko-KR" altLang="en-US" b="1" dirty="0">
            <a:solidFill>
              <a:schemeClr val="tx1"/>
            </a:solidFill>
          </a:endParaRPr>
        </a:p>
      </dgm:t>
    </dgm:pt>
    <dgm:pt modelId="{7B30786A-9F0E-4770-B363-8884978D7971}" type="parTrans" cxnId="{E3C03788-6DE4-4723-A00F-2127C3156633}">
      <dgm:prSet/>
      <dgm:spPr/>
      <dgm:t>
        <a:bodyPr/>
        <a:lstStyle/>
        <a:p>
          <a:pPr latinLnBrk="1"/>
          <a:endParaRPr lang="ko-KR" altLang="en-US"/>
        </a:p>
      </dgm:t>
    </dgm:pt>
    <dgm:pt modelId="{DC8074C6-E465-46C8-92F9-11FC40905AAE}" type="sibTrans" cxnId="{E3C03788-6DE4-4723-A00F-2127C3156633}">
      <dgm:prSet/>
      <dgm:spPr/>
      <dgm:t>
        <a:bodyPr/>
        <a:lstStyle/>
        <a:p>
          <a:pPr latinLnBrk="1"/>
          <a:endParaRPr lang="ko-KR" altLang="en-US"/>
        </a:p>
      </dgm:t>
    </dgm:pt>
    <dgm:pt modelId="{35EEBF26-D49B-43E7-BA5A-41B876B49990}">
      <dgm:prSet phldrT="[텍스트]"/>
      <dgm:spPr>
        <a:solidFill>
          <a:srgbClr val="FFFF00"/>
        </a:solidFill>
        <a:ln>
          <a:solidFill>
            <a:srgbClr val="00B0F0"/>
          </a:solidFill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ko-KR" altLang="en-US" b="1" dirty="0" smtClean="0">
              <a:solidFill>
                <a:schemeClr val="tx1"/>
              </a:solidFill>
            </a:rPr>
            <a:t>현대</a:t>
          </a:r>
          <a:endParaRPr lang="en-US" altLang="ko-KR" b="1" dirty="0" smtClean="0">
            <a:solidFill>
              <a:schemeClr val="tx1"/>
            </a:solidFill>
          </a:endParaRPr>
        </a:p>
        <a:p>
          <a:pPr latinLnBrk="1"/>
          <a:r>
            <a:rPr lang="ko-KR" altLang="en-US" b="1" dirty="0" smtClean="0">
              <a:solidFill>
                <a:schemeClr val="tx1"/>
              </a:solidFill>
            </a:rPr>
            <a:t>디자인</a:t>
          </a:r>
          <a:endParaRPr lang="ko-KR" altLang="en-US" b="1" dirty="0">
            <a:solidFill>
              <a:schemeClr val="tx1"/>
            </a:solidFill>
          </a:endParaRPr>
        </a:p>
      </dgm:t>
    </dgm:pt>
    <dgm:pt modelId="{D58E0187-1AC8-4020-A130-B4FFE8794EBA}" type="parTrans" cxnId="{410B09E5-75F7-4594-A334-C83AEB56DB47}">
      <dgm:prSet/>
      <dgm:spPr/>
      <dgm:t>
        <a:bodyPr/>
        <a:lstStyle/>
        <a:p>
          <a:pPr latinLnBrk="1"/>
          <a:endParaRPr lang="ko-KR" altLang="en-US"/>
        </a:p>
      </dgm:t>
    </dgm:pt>
    <dgm:pt modelId="{D50CB8A3-72B1-4E02-9464-5201999CFB96}" type="sibTrans" cxnId="{410B09E5-75F7-4594-A334-C83AEB56DB47}">
      <dgm:prSet/>
      <dgm:spPr/>
      <dgm:t>
        <a:bodyPr/>
        <a:lstStyle/>
        <a:p>
          <a:pPr latinLnBrk="1"/>
          <a:endParaRPr lang="ko-KR" altLang="en-US"/>
        </a:p>
      </dgm:t>
    </dgm:pt>
    <dgm:pt modelId="{697879AD-7449-40E5-B7AA-832892C81FE1}">
      <dgm:prSet phldrT="[텍스트]"/>
      <dgm:spPr>
        <a:solidFill>
          <a:srgbClr val="FFFF00"/>
        </a:solidFill>
        <a:ln>
          <a:solidFill>
            <a:srgbClr val="00B0F0"/>
          </a:solidFill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ko-KR" altLang="en-US" b="1" dirty="0" smtClean="0">
              <a:solidFill>
                <a:schemeClr val="tx1"/>
              </a:solidFill>
            </a:rPr>
            <a:t>포스트모더니즘</a:t>
          </a:r>
          <a:endParaRPr lang="ko-KR" altLang="en-US" b="1" dirty="0">
            <a:solidFill>
              <a:schemeClr val="tx1"/>
            </a:solidFill>
          </a:endParaRPr>
        </a:p>
      </dgm:t>
    </dgm:pt>
    <dgm:pt modelId="{E0EF54FB-2EA5-4617-A9E7-25FE8DDF22B3}" type="parTrans" cxnId="{FDAD3B4D-B576-4B42-A078-9320ABB36E65}">
      <dgm:prSet/>
      <dgm:spPr/>
      <dgm:t>
        <a:bodyPr/>
        <a:lstStyle/>
        <a:p>
          <a:pPr latinLnBrk="1"/>
          <a:endParaRPr lang="ko-KR" altLang="en-US"/>
        </a:p>
      </dgm:t>
    </dgm:pt>
    <dgm:pt modelId="{B65F270D-5DE9-41D0-9D0E-E5FABF5CD71F}" type="sibTrans" cxnId="{FDAD3B4D-B576-4B42-A078-9320ABB36E65}">
      <dgm:prSet/>
      <dgm:spPr/>
      <dgm:t>
        <a:bodyPr/>
        <a:lstStyle/>
        <a:p>
          <a:pPr latinLnBrk="1"/>
          <a:endParaRPr lang="ko-KR" altLang="en-US"/>
        </a:p>
      </dgm:t>
    </dgm:pt>
    <dgm:pt modelId="{444A734C-6BCB-4FD4-B088-719C3A1B9637}" type="pres">
      <dgm:prSet presAssocID="{C59C69D4-E708-4051-9A0E-C65D63C0164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8297466-A3FD-4A5A-AAE2-5A84B03487D6}" type="pres">
      <dgm:prSet presAssocID="{C59C69D4-E708-4051-9A0E-C65D63C0164D}" presName="arrow" presStyleLbl="bgShp" presStyleIdx="0" presStyleCnt="1" custLinFactNeighborX="2648" custLinFactNeighborY="-2550"/>
      <dgm:spPr/>
    </dgm:pt>
    <dgm:pt modelId="{88E5B70C-38D1-4DF8-B05C-56B9EA3CDA15}" type="pres">
      <dgm:prSet presAssocID="{C59C69D4-E708-4051-9A0E-C65D63C0164D}" presName="linearProcess" presStyleCnt="0"/>
      <dgm:spPr/>
    </dgm:pt>
    <dgm:pt modelId="{93E85ED3-5DB3-4407-947B-289E9E3EB839}" type="pres">
      <dgm:prSet presAssocID="{1413F682-77F1-4DD0-A015-4BBC8A106D29}" presName="textNode" presStyleLbl="node1" presStyleIdx="0" presStyleCnt="6" custLinFactNeighborX="5103" custLinFactNeighborY="-182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4686C46-DE00-48F5-970D-CD94D28AFF9F}" type="pres">
      <dgm:prSet presAssocID="{2C4BAC2E-12F5-4796-BCA8-81026C3B6E88}" presName="sibTrans" presStyleCnt="0"/>
      <dgm:spPr/>
    </dgm:pt>
    <dgm:pt modelId="{B0F95B9A-4808-4F48-AFE7-04F9B055B970}" type="pres">
      <dgm:prSet presAssocID="{A5F8D811-4198-4A29-9C4C-D8A7CF16C0E3}" presName="textNode" presStyleLbl="node1" presStyleIdx="1" presStyleCnt="6" custLinFactNeighborX="19367" custLinFactNeighborY="-182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1953B4-5E04-41BD-8348-FBBA05A6AC2E}" type="pres">
      <dgm:prSet presAssocID="{5806D636-DF4B-41BE-9192-69BB8FFCD591}" presName="sibTrans" presStyleCnt="0"/>
      <dgm:spPr/>
    </dgm:pt>
    <dgm:pt modelId="{A04D43E2-9E61-425C-977E-15D1EB104D9E}" type="pres">
      <dgm:prSet presAssocID="{A0A560B8-F612-4A3E-9C5D-166AB989850F}" presName="textNode" presStyleLbl="node1" presStyleIdx="2" presStyleCnt="6" custLinFactNeighborX="33636" custLinFactNeighborY="-182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E61F509-0ED8-41E9-8424-C1174DA5C6C2}" type="pres">
      <dgm:prSet presAssocID="{215E52BC-AEC8-4217-BE49-9F075FCBF54B}" presName="sibTrans" presStyleCnt="0"/>
      <dgm:spPr/>
    </dgm:pt>
    <dgm:pt modelId="{526EBD38-BC88-4729-A2AC-C2D4DFC1B3F6}" type="pres">
      <dgm:prSet presAssocID="{08D10A25-2B2D-496C-8F9C-0EF75D3C19B8}" presName="textNode" presStyleLbl="node1" presStyleIdx="3" presStyleCnt="6" custLinFactNeighborX="5889" custLinFactNeighborY="-182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A0C877-134A-4697-A081-F3869A28EF95}" type="pres">
      <dgm:prSet presAssocID="{DC8074C6-E465-46C8-92F9-11FC40905AAE}" presName="sibTrans" presStyleCnt="0"/>
      <dgm:spPr/>
    </dgm:pt>
    <dgm:pt modelId="{49A7572A-C6A6-4F0D-A863-B5F535311F26}" type="pres">
      <dgm:prSet presAssocID="{697879AD-7449-40E5-B7AA-832892C81FE1}" presName="textNode" presStyleLbl="node1" presStyleIdx="4" presStyleCnt="6" custLinFactNeighborX="-21857" custLinFactNeighborY="215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29A40F3-02A6-4492-BA38-C1D5C8B0BDC4}" type="pres">
      <dgm:prSet presAssocID="{B65F270D-5DE9-41D0-9D0E-E5FABF5CD71F}" presName="sibTrans" presStyleCnt="0"/>
      <dgm:spPr/>
    </dgm:pt>
    <dgm:pt modelId="{7C3D755E-379C-4106-83EE-3BFB98805AD1}" type="pres">
      <dgm:prSet presAssocID="{35EEBF26-D49B-43E7-BA5A-41B876B49990}" presName="textNode" presStyleLbl="node1" presStyleIdx="5" presStyleCnt="6" custLinFactNeighborX="-11446" custLinFactNeighborY="-182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85EB715-BB25-439D-8D13-315B89EC9027}" type="presOf" srcId="{1413F682-77F1-4DD0-A015-4BBC8A106D29}" destId="{93E85ED3-5DB3-4407-947B-289E9E3EB839}" srcOrd="0" destOrd="0" presId="urn:microsoft.com/office/officeart/2005/8/layout/hProcess9"/>
    <dgm:cxn modelId="{9AC31D3C-0A04-4474-BA38-65A34DCD832C}" srcId="{C59C69D4-E708-4051-9A0E-C65D63C0164D}" destId="{1413F682-77F1-4DD0-A015-4BBC8A106D29}" srcOrd="0" destOrd="0" parTransId="{F86AF18A-4CAB-4CF4-8DC4-8050CF6E72D9}" sibTransId="{2C4BAC2E-12F5-4796-BCA8-81026C3B6E88}"/>
    <dgm:cxn modelId="{4698CFEB-11D8-45ED-9770-28FE81987C04}" type="presOf" srcId="{C59C69D4-E708-4051-9A0E-C65D63C0164D}" destId="{444A734C-6BCB-4FD4-B088-719C3A1B9637}" srcOrd="0" destOrd="0" presId="urn:microsoft.com/office/officeart/2005/8/layout/hProcess9"/>
    <dgm:cxn modelId="{E3C03788-6DE4-4723-A00F-2127C3156633}" srcId="{C59C69D4-E708-4051-9A0E-C65D63C0164D}" destId="{08D10A25-2B2D-496C-8F9C-0EF75D3C19B8}" srcOrd="3" destOrd="0" parTransId="{7B30786A-9F0E-4770-B363-8884978D7971}" sibTransId="{DC8074C6-E465-46C8-92F9-11FC40905AAE}"/>
    <dgm:cxn modelId="{8F23E289-9B2D-4BEE-87C2-3CD484F4A579}" srcId="{C59C69D4-E708-4051-9A0E-C65D63C0164D}" destId="{A0A560B8-F612-4A3E-9C5D-166AB989850F}" srcOrd="2" destOrd="0" parTransId="{4CE62607-2C89-410C-A410-702B6261BC59}" sibTransId="{215E52BC-AEC8-4217-BE49-9F075FCBF54B}"/>
    <dgm:cxn modelId="{DD410B82-8F3E-4CAD-B6A4-3F3F6F754075}" type="presOf" srcId="{08D10A25-2B2D-496C-8F9C-0EF75D3C19B8}" destId="{526EBD38-BC88-4729-A2AC-C2D4DFC1B3F6}" srcOrd="0" destOrd="0" presId="urn:microsoft.com/office/officeart/2005/8/layout/hProcess9"/>
    <dgm:cxn modelId="{28FBA708-1898-4570-8ADB-C71A09D8A3D5}" type="presOf" srcId="{35EEBF26-D49B-43E7-BA5A-41B876B49990}" destId="{7C3D755E-379C-4106-83EE-3BFB98805AD1}" srcOrd="0" destOrd="0" presId="urn:microsoft.com/office/officeart/2005/8/layout/hProcess9"/>
    <dgm:cxn modelId="{0935C670-5BDD-406F-8B55-EAFE7CA9C0B0}" type="presOf" srcId="{A0A560B8-F612-4A3E-9C5D-166AB989850F}" destId="{A04D43E2-9E61-425C-977E-15D1EB104D9E}" srcOrd="0" destOrd="0" presId="urn:microsoft.com/office/officeart/2005/8/layout/hProcess9"/>
    <dgm:cxn modelId="{909BF082-7AD0-482C-BD8B-D6E1783E147A}" srcId="{C59C69D4-E708-4051-9A0E-C65D63C0164D}" destId="{A5F8D811-4198-4A29-9C4C-D8A7CF16C0E3}" srcOrd="1" destOrd="0" parTransId="{61DDD050-AC6B-4954-9CBA-E744E86664DC}" sibTransId="{5806D636-DF4B-41BE-9192-69BB8FFCD591}"/>
    <dgm:cxn modelId="{FDAD3B4D-B576-4B42-A078-9320ABB36E65}" srcId="{C59C69D4-E708-4051-9A0E-C65D63C0164D}" destId="{697879AD-7449-40E5-B7AA-832892C81FE1}" srcOrd="4" destOrd="0" parTransId="{E0EF54FB-2EA5-4617-A9E7-25FE8DDF22B3}" sibTransId="{B65F270D-5DE9-41D0-9D0E-E5FABF5CD71F}"/>
    <dgm:cxn modelId="{E857D10B-888C-441B-950A-0DA18DAA0AF4}" type="presOf" srcId="{A5F8D811-4198-4A29-9C4C-D8A7CF16C0E3}" destId="{B0F95B9A-4808-4F48-AFE7-04F9B055B970}" srcOrd="0" destOrd="0" presId="urn:microsoft.com/office/officeart/2005/8/layout/hProcess9"/>
    <dgm:cxn modelId="{06B8EF69-397F-4690-9666-497A6B621117}" type="presOf" srcId="{697879AD-7449-40E5-B7AA-832892C81FE1}" destId="{49A7572A-C6A6-4F0D-A863-B5F535311F26}" srcOrd="0" destOrd="0" presId="urn:microsoft.com/office/officeart/2005/8/layout/hProcess9"/>
    <dgm:cxn modelId="{410B09E5-75F7-4594-A334-C83AEB56DB47}" srcId="{C59C69D4-E708-4051-9A0E-C65D63C0164D}" destId="{35EEBF26-D49B-43E7-BA5A-41B876B49990}" srcOrd="5" destOrd="0" parTransId="{D58E0187-1AC8-4020-A130-B4FFE8794EBA}" sibTransId="{D50CB8A3-72B1-4E02-9464-5201999CFB96}"/>
    <dgm:cxn modelId="{70C3CCB1-F88A-4EAE-A680-E7F9B1C593DD}" type="presParOf" srcId="{444A734C-6BCB-4FD4-B088-719C3A1B9637}" destId="{C8297466-A3FD-4A5A-AAE2-5A84B03487D6}" srcOrd="0" destOrd="0" presId="urn:microsoft.com/office/officeart/2005/8/layout/hProcess9"/>
    <dgm:cxn modelId="{F37F7E58-F851-4DB6-886C-CF198BA598C0}" type="presParOf" srcId="{444A734C-6BCB-4FD4-B088-719C3A1B9637}" destId="{88E5B70C-38D1-4DF8-B05C-56B9EA3CDA15}" srcOrd="1" destOrd="0" presId="urn:microsoft.com/office/officeart/2005/8/layout/hProcess9"/>
    <dgm:cxn modelId="{7BCF9A08-341B-4A4B-9910-34368C72785C}" type="presParOf" srcId="{88E5B70C-38D1-4DF8-B05C-56B9EA3CDA15}" destId="{93E85ED3-5DB3-4407-947B-289E9E3EB839}" srcOrd="0" destOrd="0" presId="urn:microsoft.com/office/officeart/2005/8/layout/hProcess9"/>
    <dgm:cxn modelId="{0FF39289-6031-4457-8E09-A3F1E5EC828A}" type="presParOf" srcId="{88E5B70C-38D1-4DF8-B05C-56B9EA3CDA15}" destId="{F4686C46-DE00-48F5-970D-CD94D28AFF9F}" srcOrd="1" destOrd="0" presId="urn:microsoft.com/office/officeart/2005/8/layout/hProcess9"/>
    <dgm:cxn modelId="{C2A6322F-49BE-485D-B23D-8905B24312C1}" type="presParOf" srcId="{88E5B70C-38D1-4DF8-B05C-56B9EA3CDA15}" destId="{B0F95B9A-4808-4F48-AFE7-04F9B055B970}" srcOrd="2" destOrd="0" presId="urn:microsoft.com/office/officeart/2005/8/layout/hProcess9"/>
    <dgm:cxn modelId="{F38F18B7-4B58-4A79-A71A-FADB1A2C6B51}" type="presParOf" srcId="{88E5B70C-38D1-4DF8-B05C-56B9EA3CDA15}" destId="{C11953B4-5E04-41BD-8348-FBBA05A6AC2E}" srcOrd="3" destOrd="0" presId="urn:microsoft.com/office/officeart/2005/8/layout/hProcess9"/>
    <dgm:cxn modelId="{F10EB858-75A1-4799-AE21-C570C0CCB31B}" type="presParOf" srcId="{88E5B70C-38D1-4DF8-B05C-56B9EA3CDA15}" destId="{A04D43E2-9E61-425C-977E-15D1EB104D9E}" srcOrd="4" destOrd="0" presId="urn:microsoft.com/office/officeart/2005/8/layout/hProcess9"/>
    <dgm:cxn modelId="{078F4408-43F4-4ECE-A5F2-A14C58EE7086}" type="presParOf" srcId="{88E5B70C-38D1-4DF8-B05C-56B9EA3CDA15}" destId="{5E61F509-0ED8-41E9-8424-C1174DA5C6C2}" srcOrd="5" destOrd="0" presId="urn:microsoft.com/office/officeart/2005/8/layout/hProcess9"/>
    <dgm:cxn modelId="{00BC65D0-207A-4F8C-8559-4D81119F3335}" type="presParOf" srcId="{88E5B70C-38D1-4DF8-B05C-56B9EA3CDA15}" destId="{526EBD38-BC88-4729-A2AC-C2D4DFC1B3F6}" srcOrd="6" destOrd="0" presId="urn:microsoft.com/office/officeart/2005/8/layout/hProcess9"/>
    <dgm:cxn modelId="{62F8504C-1293-4CF0-AEA6-1587589C090B}" type="presParOf" srcId="{88E5B70C-38D1-4DF8-B05C-56B9EA3CDA15}" destId="{21A0C877-134A-4697-A081-F3869A28EF95}" srcOrd="7" destOrd="0" presId="urn:microsoft.com/office/officeart/2005/8/layout/hProcess9"/>
    <dgm:cxn modelId="{7D5374F1-9276-4BD9-9209-24FA5C1B3DD4}" type="presParOf" srcId="{88E5B70C-38D1-4DF8-B05C-56B9EA3CDA15}" destId="{49A7572A-C6A6-4F0D-A863-B5F535311F26}" srcOrd="8" destOrd="0" presId="urn:microsoft.com/office/officeart/2005/8/layout/hProcess9"/>
    <dgm:cxn modelId="{1BBCA286-DA9C-4087-B338-B42A96E98803}" type="presParOf" srcId="{88E5B70C-38D1-4DF8-B05C-56B9EA3CDA15}" destId="{229A40F3-02A6-4492-BA38-C1D5C8B0BDC4}" srcOrd="9" destOrd="0" presId="urn:microsoft.com/office/officeart/2005/8/layout/hProcess9"/>
    <dgm:cxn modelId="{2A81DFF8-BDA5-429D-A51E-D906A8424378}" type="presParOf" srcId="{88E5B70C-38D1-4DF8-B05C-56B9EA3CDA15}" destId="{7C3D755E-379C-4106-83EE-3BFB98805AD1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A9F9AA-9C8B-460C-B3AC-2C91B78A137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11FC5B2-55A6-4736-BB31-8B1561314DF3}">
      <dgm:prSet phldrT="[텍스트]"/>
      <dgm:spPr/>
      <dgm:t>
        <a:bodyPr/>
        <a:lstStyle/>
        <a:p>
          <a:pPr latinLnBrk="1"/>
          <a:r>
            <a:rPr lang="ko-KR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산업혁명으로 대량생산된 제품의 질 하락</a:t>
          </a:r>
          <a:endParaRPr lang="ko-KR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F6D03C-8AE3-4708-938E-BDC52E2EB544}" type="parTrans" cxnId="{7D1BFD52-A2F9-485E-A9A7-2A751360B31E}">
      <dgm:prSet/>
      <dgm:spPr/>
      <dgm:t>
        <a:bodyPr/>
        <a:lstStyle/>
        <a:p>
          <a:pPr latinLnBrk="1"/>
          <a:endParaRPr lang="ko-KR" altLang="en-US"/>
        </a:p>
      </dgm:t>
    </dgm:pt>
    <dgm:pt modelId="{B8351573-8233-4EB4-8CC6-5736F9454600}" type="sibTrans" cxnId="{7D1BFD52-A2F9-485E-A9A7-2A751360B31E}">
      <dgm:prSet/>
      <dgm:spPr/>
      <dgm:t>
        <a:bodyPr/>
        <a:lstStyle/>
        <a:p>
          <a:pPr latinLnBrk="1"/>
          <a:endParaRPr lang="ko-KR" altLang="en-US"/>
        </a:p>
      </dgm:t>
    </dgm:pt>
    <dgm:pt modelId="{6062E84E-46EC-4DC3-94A9-436D1E62DCCD}">
      <dgm:prSet phldrT="[텍스트]"/>
      <dgm:spPr/>
      <dgm:t>
        <a:bodyPr/>
        <a:lstStyle/>
        <a:p>
          <a:pPr latinLnBrk="1"/>
          <a:r>
            <a:rPr lang="ko-KR" alt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수공예 부흥 주장</a:t>
          </a:r>
          <a:endParaRPr lang="ko-KR" alt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CAA04D-1253-498C-8798-1CBF45AA04CB}" type="parTrans" cxnId="{06CF7A22-2D46-44EA-96FF-247110CA2AE5}">
      <dgm:prSet/>
      <dgm:spPr/>
      <dgm:t>
        <a:bodyPr/>
        <a:lstStyle/>
        <a:p>
          <a:pPr latinLnBrk="1"/>
          <a:endParaRPr lang="ko-KR" altLang="en-US"/>
        </a:p>
      </dgm:t>
    </dgm:pt>
    <dgm:pt modelId="{0A58C8DF-7B58-4039-B413-9B9DFC726E22}" type="sibTrans" cxnId="{06CF7A22-2D46-44EA-96FF-247110CA2AE5}">
      <dgm:prSet/>
      <dgm:spPr/>
      <dgm:t>
        <a:bodyPr/>
        <a:lstStyle/>
        <a:p>
          <a:pPr latinLnBrk="1"/>
          <a:endParaRPr lang="ko-KR" altLang="en-US"/>
        </a:p>
      </dgm:t>
    </dgm:pt>
    <dgm:pt modelId="{D18AA394-A94D-40D3-B22F-8EB8595FA495}" type="pres">
      <dgm:prSet presAssocID="{0DA9F9AA-9C8B-460C-B3AC-2C91B78A137F}" presName="Name0" presStyleCnt="0">
        <dgm:presLayoutVars>
          <dgm:dir/>
          <dgm:resizeHandles val="exact"/>
        </dgm:presLayoutVars>
      </dgm:prSet>
      <dgm:spPr/>
    </dgm:pt>
    <dgm:pt modelId="{950B68B1-1EFE-4915-84DC-8B66763D2FDC}" type="pres">
      <dgm:prSet presAssocID="{F11FC5B2-55A6-4736-BB31-8B1561314DF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B8EB5C-F0E4-437B-8F84-DC776CB53D70}" type="pres">
      <dgm:prSet presAssocID="{B8351573-8233-4EB4-8CC6-5736F9454600}" presName="sibTrans" presStyleLbl="sibTrans2D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A5C06B37-1BFA-41BA-92C9-71581FF75CD4}" type="pres">
      <dgm:prSet presAssocID="{B8351573-8233-4EB4-8CC6-5736F9454600}" presName="connectorText" presStyleLbl="sibTrans2D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65466F00-B022-40AB-86E4-B90A6D5F44D1}" type="pres">
      <dgm:prSet presAssocID="{6062E84E-46EC-4DC3-94A9-436D1E62DCCD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3387821-658D-4527-8ABE-E87D64B4D0AD}" type="presOf" srcId="{0DA9F9AA-9C8B-460C-B3AC-2C91B78A137F}" destId="{D18AA394-A94D-40D3-B22F-8EB8595FA495}" srcOrd="0" destOrd="0" presId="urn:microsoft.com/office/officeart/2005/8/layout/process1"/>
    <dgm:cxn modelId="{F6AE1007-029A-475B-8F9A-D17305B29F3E}" type="presOf" srcId="{B8351573-8233-4EB4-8CC6-5736F9454600}" destId="{A5C06B37-1BFA-41BA-92C9-71581FF75CD4}" srcOrd="1" destOrd="0" presId="urn:microsoft.com/office/officeart/2005/8/layout/process1"/>
    <dgm:cxn modelId="{06CF7A22-2D46-44EA-96FF-247110CA2AE5}" srcId="{0DA9F9AA-9C8B-460C-B3AC-2C91B78A137F}" destId="{6062E84E-46EC-4DC3-94A9-436D1E62DCCD}" srcOrd="1" destOrd="0" parTransId="{47CAA04D-1253-498C-8798-1CBF45AA04CB}" sibTransId="{0A58C8DF-7B58-4039-B413-9B9DFC726E22}"/>
    <dgm:cxn modelId="{57CAFE8E-826A-42E7-9504-BB3910D60C92}" type="presOf" srcId="{6062E84E-46EC-4DC3-94A9-436D1E62DCCD}" destId="{65466F00-B022-40AB-86E4-B90A6D5F44D1}" srcOrd="0" destOrd="0" presId="urn:microsoft.com/office/officeart/2005/8/layout/process1"/>
    <dgm:cxn modelId="{A4C02BDA-10F3-48E2-9E74-C42876114DEE}" type="presOf" srcId="{B8351573-8233-4EB4-8CC6-5736F9454600}" destId="{50B8EB5C-F0E4-437B-8F84-DC776CB53D70}" srcOrd="0" destOrd="0" presId="urn:microsoft.com/office/officeart/2005/8/layout/process1"/>
    <dgm:cxn modelId="{7D1BFD52-A2F9-485E-A9A7-2A751360B31E}" srcId="{0DA9F9AA-9C8B-460C-B3AC-2C91B78A137F}" destId="{F11FC5B2-55A6-4736-BB31-8B1561314DF3}" srcOrd="0" destOrd="0" parTransId="{26F6D03C-8AE3-4708-938E-BDC52E2EB544}" sibTransId="{B8351573-8233-4EB4-8CC6-5736F9454600}"/>
    <dgm:cxn modelId="{8272FCE2-1779-40D9-AEE9-691922E2F85C}" type="presOf" srcId="{F11FC5B2-55A6-4736-BB31-8B1561314DF3}" destId="{950B68B1-1EFE-4915-84DC-8B66763D2FDC}" srcOrd="0" destOrd="0" presId="urn:microsoft.com/office/officeart/2005/8/layout/process1"/>
    <dgm:cxn modelId="{D375382E-4C29-4313-91DF-1EBE04B29AFC}" type="presParOf" srcId="{D18AA394-A94D-40D3-B22F-8EB8595FA495}" destId="{950B68B1-1EFE-4915-84DC-8B66763D2FDC}" srcOrd="0" destOrd="0" presId="urn:microsoft.com/office/officeart/2005/8/layout/process1"/>
    <dgm:cxn modelId="{F48996CA-1AA6-4E91-B5E7-8D68C6E91A99}" type="presParOf" srcId="{D18AA394-A94D-40D3-B22F-8EB8595FA495}" destId="{50B8EB5C-F0E4-437B-8F84-DC776CB53D70}" srcOrd="1" destOrd="0" presId="urn:microsoft.com/office/officeart/2005/8/layout/process1"/>
    <dgm:cxn modelId="{CDDEAF92-795E-4D61-8CD8-BBE10D85FF60}" type="presParOf" srcId="{50B8EB5C-F0E4-437B-8F84-DC776CB53D70}" destId="{A5C06B37-1BFA-41BA-92C9-71581FF75CD4}" srcOrd="0" destOrd="0" presId="urn:microsoft.com/office/officeart/2005/8/layout/process1"/>
    <dgm:cxn modelId="{128E3EB0-4820-42CB-97BC-F4947CB1813C}" type="presParOf" srcId="{D18AA394-A94D-40D3-B22F-8EB8595FA495}" destId="{65466F00-B022-40AB-86E4-B90A6D5F44D1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29A31-4F26-42D2-BC5A-3F04282329A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9502127-48E5-4265-930B-9484F2FD9AA4}">
      <dgm:prSet phldrT="[텍스트]"/>
      <dgm:spPr>
        <a:solidFill>
          <a:srgbClr val="FFC000"/>
        </a:solidFill>
        <a:ln>
          <a:solidFill>
            <a:schemeClr val="tx2">
              <a:lumMod val="60000"/>
              <a:lumOff val="40000"/>
            </a:schemeClr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en-US" altLang="ko-KR" b="1" dirty="0" smtClean="0">
              <a:solidFill>
                <a:schemeClr val="tx2">
                  <a:lumMod val="75000"/>
                </a:schemeClr>
              </a:solidFill>
            </a:rPr>
            <a:t>19</a:t>
          </a:r>
          <a:r>
            <a:rPr lang="ko-KR" altLang="en-US" b="1" dirty="0" smtClean="0">
              <a:solidFill>
                <a:schemeClr val="tx2">
                  <a:lumMod val="75000"/>
                </a:schemeClr>
              </a:solidFill>
            </a:rPr>
            <a:t>세기 말에서 </a:t>
          </a:r>
          <a:r>
            <a:rPr lang="en-US" altLang="ko-KR" b="1" dirty="0" smtClean="0">
              <a:solidFill>
                <a:schemeClr val="tx2">
                  <a:lumMod val="75000"/>
                </a:schemeClr>
              </a:solidFill>
            </a:rPr>
            <a:t>20</a:t>
          </a:r>
          <a:r>
            <a:rPr lang="ko-KR" altLang="en-US" b="1" dirty="0" err="1" smtClean="0">
              <a:solidFill>
                <a:schemeClr val="tx2">
                  <a:lumMod val="75000"/>
                </a:schemeClr>
              </a:solidFill>
            </a:rPr>
            <a:t>세기초에</a:t>
          </a:r>
          <a:r>
            <a:rPr lang="ko-KR" altLang="en-US" b="1" dirty="0" smtClean="0">
              <a:solidFill>
                <a:schemeClr val="tx2">
                  <a:lumMod val="75000"/>
                </a:schemeClr>
              </a:solidFill>
            </a:rPr>
            <a:t> 나타난 장식미술운동</a:t>
          </a:r>
          <a:endParaRPr lang="ko-KR" altLang="en-US" b="1" dirty="0">
            <a:solidFill>
              <a:schemeClr val="tx2">
                <a:lumMod val="75000"/>
              </a:schemeClr>
            </a:solidFill>
          </a:endParaRPr>
        </a:p>
      </dgm:t>
    </dgm:pt>
    <dgm:pt modelId="{11F0D2BE-3E69-4ACB-BD28-221C84F085ED}" type="parTrans" cxnId="{C3CBA393-55B2-4B12-B66D-6BA4B7391072}">
      <dgm:prSet/>
      <dgm:spPr/>
      <dgm:t>
        <a:bodyPr/>
        <a:lstStyle/>
        <a:p>
          <a:pPr latinLnBrk="1"/>
          <a:endParaRPr lang="ko-KR" altLang="en-US"/>
        </a:p>
      </dgm:t>
    </dgm:pt>
    <dgm:pt modelId="{F22675B5-0073-4D2E-AD52-6E80747866F5}" type="sibTrans" cxnId="{C3CBA393-55B2-4B12-B66D-6BA4B7391072}">
      <dgm:prSet/>
      <dgm:spPr/>
      <dgm:t>
        <a:bodyPr/>
        <a:lstStyle/>
        <a:p>
          <a:pPr latinLnBrk="1"/>
          <a:endParaRPr lang="ko-KR" altLang="en-US"/>
        </a:p>
      </dgm:t>
    </dgm:pt>
    <dgm:pt modelId="{8F9BA668-2EE2-4253-96F1-0A6B751A3970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719F629C-C1AA-4ADF-929B-87AC7F5F32FA}" type="parTrans" cxnId="{97CD08A0-43A4-44A1-B03F-2A5535AB14C7}">
      <dgm:prSet/>
      <dgm:spPr/>
      <dgm:t>
        <a:bodyPr/>
        <a:lstStyle/>
        <a:p>
          <a:pPr latinLnBrk="1"/>
          <a:endParaRPr lang="ko-KR" altLang="en-US"/>
        </a:p>
      </dgm:t>
    </dgm:pt>
    <dgm:pt modelId="{8FDCA4F6-DA94-4EE0-A450-92BC39ACD31A}" type="sibTrans" cxnId="{97CD08A0-43A4-44A1-B03F-2A5535AB14C7}">
      <dgm:prSet/>
      <dgm:spPr/>
      <dgm:t>
        <a:bodyPr/>
        <a:lstStyle/>
        <a:p>
          <a:pPr latinLnBrk="1"/>
          <a:endParaRPr lang="ko-KR" altLang="en-US"/>
        </a:p>
      </dgm:t>
    </dgm:pt>
    <dgm:pt modelId="{7A2F7871-DF00-49A0-A892-290BD04C07F3}">
      <dgm:prSet phldrT="[텍스트]"/>
      <dgm:spPr>
        <a:solidFill>
          <a:srgbClr val="FFC000"/>
        </a:solidFill>
        <a:ln>
          <a:solidFill>
            <a:schemeClr val="tx2">
              <a:lumMod val="60000"/>
              <a:lumOff val="40000"/>
            </a:schemeClr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ko-KR" altLang="en-US" b="1" dirty="0" smtClean="0">
              <a:solidFill>
                <a:schemeClr val="tx2">
                  <a:lumMod val="75000"/>
                </a:schemeClr>
              </a:solidFill>
            </a:rPr>
            <a:t>식물의 곡선 모티브 사용</a:t>
          </a:r>
          <a:r>
            <a:rPr lang="en-US" altLang="ko-KR" b="1" dirty="0" smtClean="0">
              <a:solidFill>
                <a:schemeClr val="tx2">
                  <a:lumMod val="75000"/>
                </a:schemeClr>
              </a:solidFill>
            </a:rPr>
            <a:t>-</a:t>
          </a:r>
          <a:r>
            <a:rPr lang="ko-KR" altLang="en-US" b="1" dirty="0" smtClean="0">
              <a:solidFill>
                <a:schemeClr val="tx2">
                  <a:lumMod val="75000"/>
                </a:schemeClr>
              </a:solidFill>
            </a:rPr>
            <a:t>유기적인 형태</a:t>
          </a:r>
          <a:endParaRPr lang="ko-KR" altLang="en-US" b="1" dirty="0">
            <a:solidFill>
              <a:schemeClr val="tx2">
                <a:lumMod val="75000"/>
              </a:schemeClr>
            </a:solidFill>
          </a:endParaRPr>
        </a:p>
      </dgm:t>
    </dgm:pt>
    <dgm:pt modelId="{84FC317C-DB1A-482B-96BD-958691792491}" type="parTrans" cxnId="{EE505C89-AA0C-4931-9613-639CC8721F20}">
      <dgm:prSet/>
      <dgm:spPr/>
      <dgm:t>
        <a:bodyPr/>
        <a:lstStyle/>
        <a:p>
          <a:pPr latinLnBrk="1"/>
          <a:endParaRPr lang="ko-KR" altLang="en-US"/>
        </a:p>
      </dgm:t>
    </dgm:pt>
    <dgm:pt modelId="{66BEFFD5-0AAB-45BD-93F9-6E3460DF1168}" type="sibTrans" cxnId="{EE505C89-AA0C-4931-9613-639CC8721F20}">
      <dgm:prSet/>
      <dgm:spPr/>
      <dgm:t>
        <a:bodyPr/>
        <a:lstStyle/>
        <a:p>
          <a:pPr latinLnBrk="1"/>
          <a:endParaRPr lang="ko-KR" altLang="en-US"/>
        </a:p>
      </dgm:t>
    </dgm:pt>
    <dgm:pt modelId="{E13A778C-9904-4718-BB5D-A0AAD2B311A9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8B62F548-ECAB-4861-ABE1-07CA19FA124D}" type="parTrans" cxnId="{43DE991C-73D7-4FFC-A9B7-9919B95A3441}">
      <dgm:prSet/>
      <dgm:spPr/>
      <dgm:t>
        <a:bodyPr/>
        <a:lstStyle/>
        <a:p>
          <a:pPr latinLnBrk="1"/>
          <a:endParaRPr lang="ko-KR" altLang="en-US"/>
        </a:p>
      </dgm:t>
    </dgm:pt>
    <dgm:pt modelId="{140477F0-EEEB-4687-904F-97D540BAC122}" type="sibTrans" cxnId="{43DE991C-73D7-4FFC-A9B7-9919B95A3441}">
      <dgm:prSet/>
      <dgm:spPr/>
      <dgm:t>
        <a:bodyPr/>
        <a:lstStyle/>
        <a:p>
          <a:pPr latinLnBrk="1"/>
          <a:endParaRPr lang="ko-KR" altLang="en-US"/>
        </a:p>
      </dgm:t>
    </dgm:pt>
    <dgm:pt modelId="{EAE71285-6C95-4152-A0B9-38B99CBE16F2}">
      <dgm:prSet phldrT="[텍스트]"/>
      <dgm:spPr>
        <a:solidFill>
          <a:srgbClr val="FFC000"/>
        </a:solidFill>
        <a:ln>
          <a:solidFill>
            <a:schemeClr val="accent1"/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pPr latinLnBrk="1"/>
          <a:r>
            <a:rPr lang="ko-KR" altLang="en-US" b="1" dirty="0" smtClean="0">
              <a:solidFill>
                <a:schemeClr val="tx2">
                  <a:lumMod val="75000"/>
                </a:schemeClr>
              </a:solidFill>
            </a:rPr>
            <a:t>철</a:t>
          </a:r>
          <a:r>
            <a:rPr lang="en-US" altLang="ko-KR" b="1" dirty="0" smtClean="0">
              <a:solidFill>
                <a:schemeClr val="tx2">
                  <a:lumMod val="75000"/>
                </a:schemeClr>
              </a:solidFill>
            </a:rPr>
            <a:t>,</a:t>
          </a:r>
          <a:r>
            <a:rPr lang="ko-KR" altLang="en-US" b="1" dirty="0" smtClean="0">
              <a:solidFill>
                <a:schemeClr val="tx2">
                  <a:lumMod val="75000"/>
                </a:schemeClr>
              </a:solidFill>
            </a:rPr>
            <a:t>유리 등의 </a:t>
          </a:r>
          <a:r>
            <a:rPr lang="ko-KR" altLang="en-US" b="1" dirty="0" err="1" smtClean="0">
              <a:solidFill>
                <a:schemeClr val="tx2">
                  <a:lumMod val="75000"/>
                </a:schemeClr>
              </a:solidFill>
            </a:rPr>
            <a:t>신재료</a:t>
          </a:r>
          <a:r>
            <a:rPr lang="ko-KR" altLang="en-US" b="1" dirty="0" smtClean="0">
              <a:solidFill>
                <a:schemeClr val="tx2">
                  <a:lumMod val="75000"/>
                </a:schemeClr>
              </a:solidFill>
            </a:rPr>
            <a:t> 사용</a:t>
          </a:r>
          <a:endParaRPr lang="ko-KR" altLang="en-US" b="1" dirty="0">
            <a:solidFill>
              <a:schemeClr val="tx2">
                <a:lumMod val="75000"/>
              </a:schemeClr>
            </a:solidFill>
          </a:endParaRPr>
        </a:p>
      </dgm:t>
    </dgm:pt>
    <dgm:pt modelId="{A3C0049B-4FCA-43A5-A696-A04F4DFDB6F3}" type="parTrans" cxnId="{9A82FCCC-AE9E-40A2-8F14-18CEF1F95246}">
      <dgm:prSet/>
      <dgm:spPr/>
      <dgm:t>
        <a:bodyPr/>
        <a:lstStyle/>
        <a:p>
          <a:pPr latinLnBrk="1"/>
          <a:endParaRPr lang="ko-KR" altLang="en-US"/>
        </a:p>
      </dgm:t>
    </dgm:pt>
    <dgm:pt modelId="{41D99411-32C3-4663-89AF-A9C5EAD95FF9}" type="sibTrans" cxnId="{9A82FCCC-AE9E-40A2-8F14-18CEF1F95246}">
      <dgm:prSet/>
      <dgm:spPr/>
      <dgm:t>
        <a:bodyPr/>
        <a:lstStyle/>
        <a:p>
          <a:pPr latinLnBrk="1"/>
          <a:endParaRPr lang="ko-KR" altLang="en-US"/>
        </a:p>
      </dgm:t>
    </dgm:pt>
    <dgm:pt modelId="{BBED2466-7932-4C4A-BF2A-C188434BBED6}" type="pres">
      <dgm:prSet presAssocID="{8AC29A31-4F26-42D2-BC5A-3F04282329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B45DF58-9246-4F93-83BD-5D5A65CBDCE3}" type="pres">
      <dgm:prSet presAssocID="{49502127-48E5-4265-930B-9484F2FD9AA4}" presName="parentText" presStyleLbl="node1" presStyleIdx="0" presStyleCnt="3" custLinFactNeighborX="126" custLinFactNeighborY="-328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0CCED9-0828-429C-9C40-1D96A4B2D22F}" type="pres">
      <dgm:prSet presAssocID="{49502127-48E5-4265-930B-9484F2FD9AA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277199-6B0E-42B2-93BF-CE6E43190C83}" type="pres">
      <dgm:prSet presAssocID="{7A2F7871-DF00-49A0-A892-290BD04C07F3}" presName="parentText" presStyleLbl="node1" presStyleIdx="1" presStyleCnt="3" custLinFactNeighborX="126" custLinFactNeighborY="108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41FDA3F-57FA-4434-AEF4-6A0CF2680A53}" type="pres">
      <dgm:prSet presAssocID="{7A2F7871-DF00-49A0-A892-290BD04C07F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FD09014-FF32-4C39-827F-4075DF670931}" type="pres">
      <dgm:prSet presAssocID="{EAE71285-6C95-4152-A0B9-38B99CBE16F2}" presName="parentText" presStyleLbl="node1" presStyleIdx="2" presStyleCnt="3" custLinFactNeighborX="126" custLinFactNeighborY="-3285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3CBA393-55B2-4B12-B66D-6BA4B7391072}" srcId="{8AC29A31-4F26-42D2-BC5A-3F04282329AF}" destId="{49502127-48E5-4265-930B-9484F2FD9AA4}" srcOrd="0" destOrd="0" parTransId="{11F0D2BE-3E69-4ACB-BD28-221C84F085ED}" sibTransId="{F22675B5-0073-4D2E-AD52-6E80747866F5}"/>
    <dgm:cxn modelId="{F42D2B38-DBA1-4047-96B1-10AB578CD882}" type="presOf" srcId="{8AC29A31-4F26-42D2-BC5A-3F04282329AF}" destId="{BBED2466-7932-4C4A-BF2A-C188434BBED6}" srcOrd="0" destOrd="0" presId="urn:microsoft.com/office/officeart/2005/8/layout/vList2"/>
    <dgm:cxn modelId="{85F99C1E-D0BE-4F75-9CF4-2FC6E1F28DB0}" type="presOf" srcId="{8F9BA668-2EE2-4253-96F1-0A6B751A3970}" destId="{6F0CCED9-0828-429C-9C40-1D96A4B2D22F}" srcOrd="0" destOrd="0" presId="urn:microsoft.com/office/officeart/2005/8/layout/vList2"/>
    <dgm:cxn modelId="{FBF7E3EF-260E-40FA-B5E8-BB86A9C46132}" type="presOf" srcId="{E13A778C-9904-4718-BB5D-A0AAD2B311A9}" destId="{941FDA3F-57FA-4434-AEF4-6A0CF2680A53}" srcOrd="0" destOrd="0" presId="urn:microsoft.com/office/officeart/2005/8/layout/vList2"/>
    <dgm:cxn modelId="{B8C98A3D-601B-49F4-900F-535B12BA15F3}" type="presOf" srcId="{EAE71285-6C95-4152-A0B9-38B99CBE16F2}" destId="{8FD09014-FF32-4C39-827F-4075DF670931}" srcOrd="0" destOrd="0" presId="urn:microsoft.com/office/officeart/2005/8/layout/vList2"/>
    <dgm:cxn modelId="{9A82FCCC-AE9E-40A2-8F14-18CEF1F95246}" srcId="{8AC29A31-4F26-42D2-BC5A-3F04282329AF}" destId="{EAE71285-6C95-4152-A0B9-38B99CBE16F2}" srcOrd="2" destOrd="0" parTransId="{A3C0049B-4FCA-43A5-A696-A04F4DFDB6F3}" sibTransId="{41D99411-32C3-4663-89AF-A9C5EAD95FF9}"/>
    <dgm:cxn modelId="{43D50B45-8588-47E1-885E-FA91E24269CF}" type="presOf" srcId="{7A2F7871-DF00-49A0-A892-290BD04C07F3}" destId="{B2277199-6B0E-42B2-93BF-CE6E43190C83}" srcOrd="0" destOrd="0" presId="urn:microsoft.com/office/officeart/2005/8/layout/vList2"/>
    <dgm:cxn modelId="{97CD08A0-43A4-44A1-B03F-2A5535AB14C7}" srcId="{49502127-48E5-4265-930B-9484F2FD9AA4}" destId="{8F9BA668-2EE2-4253-96F1-0A6B751A3970}" srcOrd="0" destOrd="0" parTransId="{719F629C-C1AA-4ADF-929B-87AC7F5F32FA}" sibTransId="{8FDCA4F6-DA94-4EE0-A450-92BC39ACD31A}"/>
    <dgm:cxn modelId="{EE505C89-AA0C-4931-9613-639CC8721F20}" srcId="{8AC29A31-4F26-42D2-BC5A-3F04282329AF}" destId="{7A2F7871-DF00-49A0-A892-290BD04C07F3}" srcOrd="1" destOrd="0" parTransId="{84FC317C-DB1A-482B-96BD-958691792491}" sibTransId="{66BEFFD5-0AAB-45BD-93F9-6E3460DF1168}"/>
    <dgm:cxn modelId="{43DE991C-73D7-4FFC-A9B7-9919B95A3441}" srcId="{7A2F7871-DF00-49A0-A892-290BD04C07F3}" destId="{E13A778C-9904-4718-BB5D-A0AAD2B311A9}" srcOrd="0" destOrd="0" parTransId="{8B62F548-ECAB-4861-ABE1-07CA19FA124D}" sibTransId="{140477F0-EEEB-4687-904F-97D540BAC122}"/>
    <dgm:cxn modelId="{BDAF9FB3-4DB1-4010-B7D7-06EABF486AF1}" type="presOf" srcId="{49502127-48E5-4265-930B-9484F2FD9AA4}" destId="{9B45DF58-9246-4F93-83BD-5D5A65CBDCE3}" srcOrd="0" destOrd="0" presId="urn:microsoft.com/office/officeart/2005/8/layout/vList2"/>
    <dgm:cxn modelId="{3AFF1B75-59CD-481A-89B4-C0E3341E7EC8}" type="presParOf" srcId="{BBED2466-7932-4C4A-BF2A-C188434BBED6}" destId="{9B45DF58-9246-4F93-83BD-5D5A65CBDCE3}" srcOrd="0" destOrd="0" presId="urn:microsoft.com/office/officeart/2005/8/layout/vList2"/>
    <dgm:cxn modelId="{0975B368-6066-4A72-9977-667F5BC3F674}" type="presParOf" srcId="{BBED2466-7932-4C4A-BF2A-C188434BBED6}" destId="{6F0CCED9-0828-429C-9C40-1D96A4B2D22F}" srcOrd="1" destOrd="0" presId="urn:microsoft.com/office/officeart/2005/8/layout/vList2"/>
    <dgm:cxn modelId="{A491A796-0565-4EDC-85F1-4EEFE1EFA9E4}" type="presParOf" srcId="{BBED2466-7932-4C4A-BF2A-C188434BBED6}" destId="{B2277199-6B0E-42B2-93BF-CE6E43190C83}" srcOrd="2" destOrd="0" presId="urn:microsoft.com/office/officeart/2005/8/layout/vList2"/>
    <dgm:cxn modelId="{DB51C911-E2F0-4312-99EC-822DE9727902}" type="presParOf" srcId="{BBED2466-7932-4C4A-BF2A-C188434BBED6}" destId="{941FDA3F-57FA-4434-AEF4-6A0CF2680A53}" srcOrd="3" destOrd="0" presId="urn:microsoft.com/office/officeart/2005/8/layout/vList2"/>
    <dgm:cxn modelId="{5EF0BABB-AD3B-4C79-8870-5C7A9C1005C8}" type="presParOf" srcId="{BBED2466-7932-4C4A-BF2A-C188434BBED6}" destId="{8FD09014-FF32-4C39-827F-4075DF67093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FD17AB-CFF7-4F20-B511-DD70C612D3D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9D264C02-14F1-47AF-83C8-A3642CAB18DC}">
      <dgm:prSet phldrT="[텍스트]" custT="1"/>
      <dgm:spPr/>
      <dgm:t>
        <a:bodyPr/>
        <a:lstStyle/>
        <a:p>
          <a:pPr latinLnBrk="1"/>
          <a:r>
            <a:rPr lang="ko-KR" altLang="en-US" sz="2400" b="1" dirty="0" smtClean="0">
              <a:solidFill>
                <a:srgbClr val="FFFF00"/>
              </a:solidFill>
            </a:rPr>
            <a:t>현대적 디자인</a:t>
          </a:r>
          <a:r>
            <a:rPr lang="en-US" altLang="ko-KR" sz="2400" b="1" dirty="0" smtClean="0">
              <a:solidFill>
                <a:srgbClr val="FFFF00"/>
              </a:solidFill>
            </a:rPr>
            <a:t>(</a:t>
          </a:r>
          <a:r>
            <a:rPr lang="ko-KR" altLang="en-US" sz="2400" b="1" dirty="0" smtClean="0">
              <a:solidFill>
                <a:srgbClr val="FFFF00"/>
              </a:solidFill>
            </a:rPr>
            <a:t>모던</a:t>
          </a:r>
          <a:r>
            <a:rPr lang="en-US" altLang="ko-KR" sz="2400" b="1" dirty="0" smtClean="0">
              <a:solidFill>
                <a:srgbClr val="FFFF00"/>
              </a:solidFill>
            </a:rPr>
            <a:t>)+</a:t>
          </a:r>
          <a:r>
            <a:rPr lang="ko-KR" altLang="en-US" sz="2400" b="1" dirty="0" smtClean="0">
              <a:solidFill>
                <a:srgbClr val="FFFF00"/>
              </a:solidFill>
            </a:rPr>
            <a:t> 장식적 디자인</a:t>
          </a:r>
          <a:endParaRPr lang="ko-KR" altLang="en-US" sz="2400" b="1" dirty="0">
            <a:solidFill>
              <a:srgbClr val="FFFF00"/>
            </a:solidFill>
          </a:endParaRPr>
        </a:p>
      </dgm:t>
    </dgm:pt>
    <dgm:pt modelId="{8538D5CE-7DC8-4F29-90A9-36F8AE498F08}" type="parTrans" cxnId="{7EC280A3-A17C-4769-B5E7-912C5AD2E13E}">
      <dgm:prSet/>
      <dgm:spPr/>
      <dgm:t>
        <a:bodyPr/>
        <a:lstStyle/>
        <a:p>
          <a:pPr latinLnBrk="1"/>
          <a:endParaRPr lang="ko-KR" altLang="en-US"/>
        </a:p>
      </dgm:t>
    </dgm:pt>
    <dgm:pt modelId="{8C435C9F-D0C4-4E5A-AAF3-53C28E0B0AB5}" type="sibTrans" cxnId="{7EC280A3-A17C-4769-B5E7-912C5AD2E13E}">
      <dgm:prSet/>
      <dgm:spPr/>
      <dgm:t>
        <a:bodyPr/>
        <a:lstStyle/>
        <a:p>
          <a:pPr latinLnBrk="1"/>
          <a:endParaRPr lang="ko-KR" altLang="en-US"/>
        </a:p>
      </dgm:t>
    </dgm:pt>
    <dgm:pt modelId="{2C20DB9F-3263-45FD-9A29-025CEA5E6630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8629B260-9180-4C09-9564-6298BE8F8DF4}" type="parTrans" cxnId="{E037A8FE-DEFB-4196-AA8C-B2484398005D}">
      <dgm:prSet/>
      <dgm:spPr/>
      <dgm:t>
        <a:bodyPr/>
        <a:lstStyle/>
        <a:p>
          <a:pPr latinLnBrk="1"/>
          <a:endParaRPr lang="ko-KR" altLang="en-US"/>
        </a:p>
      </dgm:t>
    </dgm:pt>
    <dgm:pt modelId="{9D297F9B-6206-4570-984C-B451226725BA}" type="sibTrans" cxnId="{E037A8FE-DEFB-4196-AA8C-B2484398005D}">
      <dgm:prSet/>
      <dgm:spPr/>
      <dgm:t>
        <a:bodyPr/>
        <a:lstStyle/>
        <a:p>
          <a:pPr latinLnBrk="1"/>
          <a:endParaRPr lang="ko-KR" altLang="en-US"/>
        </a:p>
      </dgm:t>
    </dgm:pt>
    <dgm:pt modelId="{4333F299-20FE-467E-A12A-78A955C95E83}">
      <dgm:prSet phldrT="[텍스트]" custT="1"/>
      <dgm:spPr/>
      <dgm:t>
        <a:bodyPr/>
        <a:lstStyle/>
        <a:p>
          <a:pPr latinLnBrk="1"/>
          <a:r>
            <a:rPr lang="ko-KR" altLang="en-US" sz="2800" b="1" dirty="0" smtClean="0">
              <a:solidFill>
                <a:srgbClr val="FFFF00"/>
              </a:solidFill>
            </a:rPr>
            <a:t>화려한 색채</a:t>
          </a:r>
          <a:r>
            <a:rPr lang="en-US" altLang="ko-KR" sz="2800" b="1" dirty="0" smtClean="0">
              <a:solidFill>
                <a:srgbClr val="FFFF00"/>
              </a:solidFill>
            </a:rPr>
            <a:t>,</a:t>
          </a:r>
          <a:r>
            <a:rPr lang="ko-KR" altLang="en-US" sz="2800" b="1" dirty="0" smtClean="0">
              <a:solidFill>
                <a:srgbClr val="FFFF00"/>
              </a:solidFill>
            </a:rPr>
            <a:t>이국적 소재</a:t>
          </a:r>
          <a:r>
            <a:rPr lang="en-US" altLang="ko-KR" sz="2100" dirty="0" smtClean="0"/>
            <a:t>,</a:t>
          </a:r>
          <a:endParaRPr lang="ko-KR" altLang="en-US" sz="2100" dirty="0"/>
        </a:p>
      </dgm:t>
    </dgm:pt>
    <dgm:pt modelId="{97B20205-BCD7-422A-AB1C-B042E1389A4A}" type="parTrans" cxnId="{D185C736-D189-4B4D-9E59-520FFC123EC3}">
      <dgm:prSet/>
      <dgm:spPr/>
      <dgm:t>
        <a:bodyPr/>
        <a:lstStyle/>
        <a:p>
          <a:pPr latinLnBrk="1"/>
          <a:endParaRPr lang="ko-KR" altLang="en-US"/>
        </a:p>
      </dgm:t>
    </dgm:pt>
    <dgm:pt modelId="{57F0D6DC-882A-4D8A-BAD1-A972857466E4}" type="sibTrans" cxnId="{D185C736-D189-4B4D-9E59-520FFC123EC3}">
      <dgm:prSet/>
      <dgm:spPr/>
      <dgm:t>
        <a:bodyPr/>
        <a:lstStyle/>
        <a:p>
          <a:pPr latinLnBrk="1"/>
          <a:endParaRPr lang="ko-KR" altLang="en-US"/>
        </a:p>
      </dgm:t>
    </dgm:pt>
    <dgm:pt modelId="{BA34875C-333E-4A6D-8CB8-41D82635A79C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274BD4D6-FDD1-45F9-8580-CB939648DD24}" type="parTrans" cxnId="{9EBD508B-F24D-44E6-8864-A688BFF64595}">
      <dgm:prSet/>
      <dgm:spPr/>
      <dgm:t>
        <a:bodyPr/>
        <a:lstStyle/>
        <a:p>
          <a:pPr latinLnBrk="1"/>
          <a:endParaRPr lang="ko-KR" altLang="en-US"/>
        </a:p>
      </dgm:t>
    </dgm:pt>
    <dgm:pt modelId="{55ADA51F-0BE7-4841-8D05-FB4374E2A992}" type="sibTrans" cxnId="{9EBD508B-F24D-44E6-8864-A688BFF64595}">
      <dgm:prSet/>
      <dgm:spPr/>
      <dgm:t>
        <a:bodyPr/>
        <a:lstStyle/>
        <a:p>
          <a:pPr latinLnBrk="1"/>
          <a:endParaRPr lang="ko-KR" altLang="en-US"/>
        </a:p>
      </dgm:t>
    </dgm:pt>
    <dgm:pt modelId="{904C911F-83C4-4812-B980-74908FE27490}">
      <dgm:prSet phldrT="[텍스트]" custT="1"/>
      <dgm:spPr/>
      <dgm:t>
        <a:bodyPr/>
        <a:lstStyle/>
        <a:p>
          <a:pPr latinLnBrk="1"/>
          <a:r>
            <a:rPr lang="ko-KR" altLang="en-US" sz="2400" b="1" dirty="0" smtClean="0">
              <a:solidFill>
                <a:srgbClr val="FFFF00"/>
              </a:solidFill>
            </a:rPr>
            <a:t>직선과 </a:t>
          </a:r>
          <a:r>
            <a:rPr lang="ko-KR" altLang="en-US" sz="2400" b="1" dirty="0" err="1" smtClean="0">
              <a:solidFill>
                <a:srgbClr val="FFFF00"/>
              </a:solidFill>
            </a:rPr>
            <a:t>기학학적</a:t>
          </a:r>
          <a:r>
            <a:rPr lang="ko-KR" altLang="en-US" sz="2400" b="1" dirty="0" smtClean="0">
              <a:solidFill>
                <a:srgbClr val="FFFF00"/>
              </a:solidFill>
            </a:rPr>
            <a:t> 형태의 무한 반복</a:t>
          </a:r>
          <a:endParaRPr lang="ko-KR" altLang="en-US" sz="2400" b="1" dirty="0">
            <a:solidFill>
              <a:srgbClr val="FFFF00"/>
            </a:solidFill>
          </a:endParaRPr>
        </a:p>
      </dgm:t>
    </dgm:pt>
    <dgm:pt modelId="{A4CE46A4-737F-4A1B-9CE7-71F588E2A89E}" type="parTrans" cxnId="{DA62F2CE-F926-463A-8E95-3D2B3259DFCA}">
      <dgm:prSet/>
      <dgm:spPr/>
      <dgm:t>
        <a:bodyPr/>
        <a:lstStyle/>
        <a:p>
          <a:pPr latinLnBrk="1"/>
          <a:endParaRPr lang="ko-KR" altLang="en-US"/>
        </a:p>
      </dgm:t>
    </dgm:pt>
    <dgm:pt modelId="{ED2C757B-AE3B-4CC2-9454-D3803C622F73}" type="sibTrans" cxnId="{DA62F2CE-F926-463A-8E95-3D2B3259DFCA}">
      <dgm:prSet/>
      <dgm:spPr/>
      <dgm:t>
        <a:bodyPr/>
        <a:lstStyle/>
        <a:p>
          <a:pPr latinLnBrk="1"/>
          <a:endParaRPr lang="ko-KR" altLang="en-US"/>
        </a:p>
      </dgm:t>
    </dgm:pt>
    <dgm:pt modelId="{D6472963-9BD5-4FFD-9AB5-7156CD804C50}" type="pres">
      <dgm:prSet presAssocID="{0EFD17AB-CFF7-4F20-B511-DD70C612D3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1D70138-D190-4621-83F9-C368D1D22CAE}" type="pres">
      <dgm:prSet presAssocID="{9D264C02-14F1-47AF-83C8-A3642CAB18DC}" presName="parentText" presStyleLbl="node1" presStyleIdx="0" presStyleCnt="3" custLinFactNeighborX="126" custLinFactNeighborY="21258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2993D0C-336F-412F-9DCC-475F9163CD83}" type="pres">
      <dgm:prSet presAssocID="{9D264C02-14F1-47AF-83C8-A3642CAB18D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BE3909-9067-4B46-8EF4-BC98A7ECE916}" type="pres">
      <dgm:prSet presAssocID="{4333F299-20FE-467E-A12A-78A955C95E8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5E7C80-4206-49FF-A71D-5C1654FD0670}" type="pres">
      <dgm:prSet presAssocID="{4333F299-20FE-467E-A12A-78A955C95E8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140F257-0097-47FF-8224-FB659AE1D4D0}" type="pres">
      <dgm:prSet presAssocID="{904C911F-83C4-4812-B980-74908FE27490}" presName="parentText" presStyleLbl="node1" presStyleIdx="2" presStyleCnt="3" custLinFactNeighborX="-2499" custLinFactNeighborY="6509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A2517BB-6320-4907-9ADA-2AE7BFA3EA1F}" type="presOf" srcId="{0EFD17AB-CFF7-4F20-B511-DD70C612D3D9}" destId="{D6472963-9BD5-4FFD-9AB5-7156CD804C50}" srcOrd="0" destOrd="0" presId="urn:microsoft.com/office/officeart/2005/8/layout/vList2"/>
    <dgm:cxn modelId="{1B411299-D934-47F7-8E5A-C1192745846B}" type="presOf" srcId="{904C911F-83C4-4812-B980-74908FE27490}" destId="{0140F257-0097-47FF-8224-FB659AE1D4D0}" srcOrd="0" destOrd="0" presId="urn:microsoft.com/office/officeart/2005/8/layout/vList2"/>
    <dgm:cxn modelId="{E037A8FE-DEFB-4196-AA8C-B2484398005D}" srcId="{9D264C02-14F1-47AF-83C8-A3642CAB18DC}" destId="{2C20DB9F-3263-45FD-9A29-025CEA5E6630}" srcOrd="0" destOrd="0" parTransId="{8629B260-9180-4C09-9564-6298BE8F8DF4}" sibTransId="{9D297F9B-6206-4570-984C-B451226725BA}"/>
    <dgm:cxn modelId="{66244AB8-1C54-43DE-8962-7424330F6206}" type="presOf" srcId="{BA34875C-333E-4A6D-8CB8-41D82635A79C}" destId="{BB5E7C80-4206-49FF-A71D-5C1654FD0670}" srcOrd="0" destOrd="0" presId="urn:microsoft.com/office/officeart/2005/8/layout/vList2"/>
    <dgm:cxn modelId="{9FF7D144-1480-4A64-80B1-B4E0E7D12B01}" type="presOf" srcId="{4333F299-20FE-467E-A12A-78A955C95E83}" destId="{19BE3909-9067-4B46-8EF4-BC98A7ECE916}" srcOrd="0" destOrd="0" presId="urn:microsoft.com/office/officeart/2005/8/layout/vList2"/>
    <dgm:cxn modelId="{7EC280A3-A17C-4769-B5E7-912C5AD2E13E}" srcId="{0EFD17AB-CFF7-4F20-B511-DD70C612D3D9}" destId="{9D264C02-14F1-47AF-83C8-A3642CAB18DC}" srcOrd="0" destOrd="0" parTransId="{8538D5CE-7DC8-4F29-90A9-36F8AE498F08}" sibTransId="{8C435C9F-D0C4-4E5A-AAF3-53C28E0B0AB5}"/>
    <dgm:cxn modelId="{D185C736-D189-4B4D-9E59-520FFC123EC3}" srcId="{0EFD17AB-CFF7-4F20-B511-DD70C612D3D9}" destId="{4333F299-20FE-467E-A12A-78A955C95E83}" srcOrd="1" destOrd="0" parTransId="{97B20205-BCD7-422A-AB1C-B042E1389A4A}" sibTransId="{57F0D6DC-882A-4D8A-BAD1-A972857466E4}"/>
    <dgm:cxn modelId="{DA62F2CE-F926-463A-8E95-3D2B3259DFCA}" srcId="{0EFD17AB-CFF7-4F20-B511-DD70C612D3D9}" destId="{904C911F-83C4-4812-B980-74908FE27490}" srcOrd="2" destOrd="0" parTransId="{A4CE46A4-737F-4A1B-9CE7-71F588E2A89E}" sibTransId="{ED2C757B-AE3B-4CC2-9454-D3803C622F73}"/>
    <dgm:cxn modelId="{D9844B10-F308-449E-B2CE-B615D15E3484}" type="presOf" srcId="{9D264C02-14F1-47AF-83C8-A3642CAB18DC}" destId="{11D70138-D190-4621-83F9-C368D1D22CAE}" srcOrd="0" destOrd="0" presId="urn:microsoft.com/office/officeart/2005/8/layout/vList2"/>
    <dgm:cxn modelId="{9EBD508B-F24D-44E6-8864-A688BFF64595}" srcId="{4333F299-20FE-467E-A12A-78A955C95E83}" destId="{BA34875C-333E-4A6D-8CB8-41D82635A79C}" srcOrd="0" destOrd="0" parTransId="{274BD4D6-FDD1-45F9-8580-CB939648DD24}" sibTransId="{55ADA51F-0BE7-4841-8D05-FB4374E2A992}"/>
    <dgm:cxn modelId="{D5AF9659-7AE2-4A61-B08D-2183FD76F4B2}" type="presOf" srcId="{2C20DB9F-3263-45FD-9A29-025CEA5E6630}" destId="{F2993D0C-336F-412F-9DCC-475F9163CD83}" srcOrd="0" destOrd="0" presId="urn:microsoft.com/office/officeart/2005/8/layout/vList2"/>
    <dgm:cxn modelId="{51987515-9124-4673-845E-D40E90E51709}" type="presParOf" srcId="{D6472963-9BD5-4FFD-9AB5-7156CD804C50}" destId="{11D70138-D190-4621-83F9-C368D1D22CAE}" srcOrd="0" destOrd="0" presId="urn:microsoft.com/office/officeart/2005/8/layout/vList2"/>
    <dgm:cxn modelId="{60F44685-25FD-43A2-9E6A-48D3F2767DCB}" type="presParOf" srcId="{D6472963-9BD5-4FFD-9AB5-7156CD804C50}" destId="{F2993D0C-336F-412F-9DCC-475F9163CD83}" srcOrd="1" destOrd="0" presId="urn:microsoft.com/office/officeart/2005/8/layout/vList2"/>
    <dgm:cxn modelId="{6C604CE3-B53F-40EC-9B5A-9C28BA2E7F87}" type="presParOf" srcId="{D6472963-9BD5-4FFD-9AB5-7156CD804C50}" destId="{19BE3909-9067-4B46-8EF4-BC98A7ECE916}" srcOrd="2" destOrd="0" presId="urn:microsoft.com/office/officeart/2005/8/layout/vList2"/>
    <dgm:cxn modelId="{3500F772-4255-4078-BEDB-4505D738C236}" type="presParOf" srcId="{D6472963-9BD5-4FFD-9AB5-7156CD804C50}" destId="{BB5E7C80-4206-49FF-A71D-5C1654FD0670}" srcOrd="3" destOrd="0" presId="urn:microsoft.com/office/officeart/2005/8/layout/vList2"/>
    <dgm:cxn modelId="{85CD9C8E-781A-4E9E-856F-0A4A0EBECDC8}" type="presParOf" srcId="{D6472963-9BD5-4FFD-9AB5-7156CD804C50}" destId="{0140F257-0097-47FF-8224-FB659AE1D4D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DADB92-6A23-49C8-B4FB-346353DC6A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3098EC1-00AE-4837-BC05-BD28039A8979}">
      <dgm:prSet phldrT="[텍스트]"/>
      <dgm:spPr/>
      <dgm:t>
        <a:bodyPr/>
        <a:lstStyle/>
        <a:p>
          <a:pPr latinLnBrk="1"/>
          <a:r>
            <a:rPr lang="ko-KR" altLang="en-US" dirty="0" smtClean="0"/>
            <a:t>규격화 표준화된 디자인</a:t>
          </a:r>
          <a:r>
            <a:rPr lang="en-US" altLang="ko-KR" dirty="0" smtClean="0">
              <a:solidFill>
                <a:srgbClr val="FFC000"/>
              </a:solidFill>
            </a:rPr>
            <a:t>- </a:t>
          </a:r>
          <a:r>
            <a:rPr lang="ko-KR" altLang="en-US" dirty="0" smtClean="0">
              <a:solidFill>
                <a:srgbClr val="FFC000"/>
              </a:solidFill>
            </a:rPr>
            <a:t>장식거부</a:t>
          </a:r>
          <a:endParaRPr lang="ko-KR" altLang="en-US" dirty="0">
            <a:solidFill>
              <a:srgbClr val="FFC000"/>
            </a:solidFill>
          </a:endParaRPr>
        </a:p>
      </dgm:t>
    </dgm:pt>
    <dgm:pt modelId="{8316FD27-EB6C-4D1D-A84B-B7F798056E0F}" type="parTrans" cxnId="{CBD35ADA-04DD-4BF1-A28D-8FE4A96FAD2B}">
      <dgm:prSet/>
      <dgm:spPr/>
      <dgm:t>
        <a:bodyPr/>
        <a:lstStyle/>
        <a:p>
          <a:pPr latinLnBrk="1"/>
          <a:endParaRPr lang="ko-KR" altLang="en-US"/>
        </a:p>
      </dgm:t>
    </dgm:pt>
    <dgm:pt modelId="{0BD696C7-B9B5-4160-86A2-38EE529C55E2}" type="sibTrans" cxnId="{CBD35ADA-04DD-4BF1-A28D-8FE4A96FAD2B}">
      <dgm:prSet/>
      <dgm:spPr/>
      <dgm:t>
        <a:bodyPr/>
        <a:lstStyle/>
        <a:p>
          <a:pPr latinLnBrk="1"/>
          <a:endParaRPr lang="ko-KR" altLang="en-US"/>
        </a:p>
      </dgm:t>
    </dgm:pt>
    <dgm:pt modelId="{257F5D5C-9235-44B2-95A2-0ACCFAFB160D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B5CFBFB6-E960-42E9-9747-5D22C467200A}" type="parTrans" cxnId="{0A07699D-4422-4CDB-9C7A-59A3460A20F3}">
      <dgm:prSet/>
      <dgm:spPr/>
      <dgm:t>
        <a:bodyPr/>
        <a:lstStyle/>
        <a:p>
          <a:pPr latinLnBrk="1"/>
          <a:endParaRPr lang="ko-KR" altLang="en-US"/>
        </a:p>
      </dgm:t>
    </dgm:pt>
    <dgm:pt modelId="{D3F87F2F-F5AC-465F-84D1-9995F17D92CC}" type="sibTrans" cxnId="{0A07699D-4422-4CDB-9C7A-59A3460A20F3}">
      <dgm:prSet/>
      <dgm:spPr/>
      <dgm:t>
        <a:bodyPr/>
        <a:lstStyle/>
        <a:p>
          <a:pPr latinLnBrk="1"/>
          <a:endParaRPr lang="ko-KR" altLang="en-US"/>
        </a:p>
      </dgm:t>
    </dgm:pt>
    <dgm:pt modelId="{7074D12C-84F0-46BF-B1C5-E85EB1452725}">
      <dgm:prSet phldrT="[텍스트]"/>
      <dgm:spPr/>
      <dgm:t>
        <a:bodyPr/>
        <a:lstStyle/>
        <a:p>
          <a:pPr latinLnBrk="1"/>
          <a:r>
            <a:rPr lang="ko-KR" altLang="en-US" dirty="0" smtClean="0"/>
            <a:t>최초의 디자인 학교</a:t>
          </a:r>
          <a:endParaRPr lang="ko-KR" altLang="en-US" dirty="0"/>
        </a:p>
      </dgm:t>
    </dgm:pt>
    <dgm:pt modelId="{237D365C-8E8F-41C5-82E2-0C349D3C95CD}" type="parTrans" cxnId="{E4F08D17-E478-44F9-B858-561ED7AD01C9}">
      <dgm:prSet/>
      <dgm:spPr/>
      <dgm:t>
        <a:bodyPr/>
        <a:lstStyle/>
        <a:p>
          <a:pPr latinLnBrk="1"/>
          <a:endParaRPr lang="ko-KR" altLang="en-US"/>
        </a:p>
      </dgm:t>
    </dgm:pt>
    <dgm:pt modelId="{55CC1717-6C56-49B8-B6EB-6826A07F13D3}" type="sibTrans" cxnId="{E4F08D17-E478-44F9-B858-561ED7AD01C9}">
      <dgm:prSet/>
      <dgm:spPr/>
      <dgm:t>
        <a:bodyPr/>
        <a:lstStyle/>
        <a:p>
          <a:pPr latinLnBrk="1"/>
          <a:endParaRPr lang="ko-KR" altLang="en-US"/>
        </a:p>
      </dgm:t>
    </dgm:pt>
    <dgm:pt modelId="{8350C98C-73E1-438C-9D19-1A212486E1C3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7EF75C52-4A51-439F-AB17-C6020C1C3EDB}" type="parTrans" cxnId="{8339C3AD-3CA5-483C-A79F-AA015CB06EE6}">
      <dgm:prSet/>
      <dgm:spPr/>
      <dgm:t>
        <a:bodyPr/>
        <a:lstStyle/>
        <a:p>
          <a:pPr latinLnBrk="1"/>
          <a:endParaRPr lang="ko-KR" altLang="en-US"/>
        </a:p>
      </dgm:t>
    </dgm:pt>
    <dgm:pt modelId="{47D28EFD-9D71-48E6-A9F1-ABF17A6FD73C}" type="sibTrans" cxnId="{8339C3AD-3CA5-483C-A79F-AA015CB06EE6}">
      <dgm:prSet/>
      <dgm:spPr/>
      <dgm:t>
        <a:bodyPr/>
        <a:lstStyle/>
        <a:p>
          <a:pPr latinLnBrk="1"/>
          <a:endParaRPr lang="ko-KR" altLang="en-US"/>
        </a:p>
      </dgm:t>
    </dgm:pt>
    <dgm:pt modelId="{D16E4E88-9F7F-4A9D-82E6-397624C56D5B}">
      <dgm:prSet phldrT="[텍스트]"/>
      <dgm:spPr/>
      <dgm:t>
        <a:bodyPr/>
        <a:lstStyle/>
        <a:p>
          <a:pPr latinLnBrk="1"/>
          <a:r>
            <a:rPr lang="ko-KR" altLang="en-US" dirty="0" smtClean="0"/>
            <a:t>기술</a:t>
          </a:r>
          <a:r>
            <a:rPr lang="en-US" altLang="ko-KR" dirty="0" smtClean="0"/>
            <a:t>+ </a:t>
          </a:r>
          <a:r>
            <a:rPr lang="ko-KR" altLang="en-US" dirty="0" smtClean="0"/>
            <a:t>예술</a:t>
          </a:r>
          <a:endParaRPr lang="ko-KR" altLang="en-US" dirty="0"/>
        </a:p>
      </dgm:t>
    </dgm:pt>
    <dgm:pt modelId="{10AE456B-5DD5-4045-A37B-0C6B4F7C11BD}" type="parTrans" cxnId="{881234DA-001A-4766-9A69-C755C6EBADAD}">
      <dgm:prSet/>
      <dgm:spPr/>
      <dgm:t>
        <a:bodyPr/>
        <a:lstStyle/>
        <a:p>
          <a:pPr latinLnBrk="1"/>
          <a:endParaRPr lang="ko-KR" altLang="en-US"/>
        </a:p>
      </dgm:t>
    </dgm:pt>
    <dgm:pt modelId="{9CDC7B28-09E4-4FD5-92D7-85EFEC298EE6}" type="sibTrans" cxnId="{881234DA-001A-4766-9A69-C755C6EBADAD}">
      <dgm:prSet/>
      <dgm:spPr/>
      <dgm:t>
        <a:bodyPr/>
        <a:lstStyle/>
        <a:p>
          <a:pPr latinLnBrk="1"/>
          <a:endParaRPr lang="ko-KR" altLang="en-US"/>
        </a:p>
      </dgm:t>
    </dgm:pt>
    <dgm:pt modelId="{DCF0F517-A72D-4841-9AFC-AE3C78588B82}" type="pres">
      <dgm:prSet presAssocID="{B4DADB92-6A23-49C8-B4FB-346353DC6A1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38764E-0366-4F6A-994B-C7944559EB25}" type="pres">
      <dgm:prSet presAssocID="{E3098EC1-00AE-4837-BC05-BD28039A897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03E96B5-EB30-48AB-AEBF-2B0DB5BE84DB}" type="pres">
      <dgm:prSet presAssocID="{E3098EC1-00AE-4837-BC05-BD28039A897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EB2184-6EBE-4020-A18B-59689B147DD5}" type="pres">
      <dgm:prSet presAssocID="{7074D12C-84F0-46BF-B1C5-E85EB1452725}" presName="parentText" presStyleLbl="node1" presStyleIdx="1" presStyleCnt="3" custLinFactNeighborX="126" custLinFactNeighborY="-28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D88C52F-FD7C-4E5F-97E8-E891A529947A}" type="pres">
      <dgm:prSet presAssocID="{7074D12C-84F0-46BF-B1C5-E85EB145272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3394131-0A47-4F1A-9FAF-FAE2E8C878CA}" type="pres">
      <dgm:prSet presAssocID="{D16E4E88-9F7F-4A9D-82E6-397624C56D5B}" presName="parentText" presStyleLbl="node1" presStyleIdx="2" presStyleCnt="3" custLinFactNeighborX="126" custLinFactNeighborY="-286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65B8B4E-A4CE-417A-9719-E3D7BF89201C}" type="presOf" srcId="{D16E4E88-9F7F-4A9D-82E6-397624C56D5B}" destId="{C3394131-0A47-4F1A-9FAF-FAE2E8C878CA}" srcOrd="0" destOrd="0" presId="urn:microsoft.com/office/officeart/2005/8/layout/vList2"/>
    <dgm:cxn modelId="{0A07699D-4422-4CDB-9C7A-59A3460A20F3}" srcId="{E3098EC1-00AE-4837-BC05-BD28039A8979}" destId="{257F5D5C-9235-44B2-95A2-0ACCFAFB160D}" srcOrd="0" destOrd="0" parTransId="{B5CFBFB6-E960-42E9-9747-5D22C467200A}" sibTransId="{D3F87F2F-F5AC-465F-84D1-9995F17D92CC}"/>
    <dgm:cxn modelId="{8339C3AD-3CA5-483C-A79F-AA015CB06EE6}" srcId="{7074D12C-84F0-46BF-B1C5-E85EB1452725}" destId="{8350C98C-73E1-438C-9D19-1A212486E1C3}" srcOrd="0" destOrd="0" parTransId="{7EF75C52-4A51-439F-AB17-C6020C1C3EDB}" sibTransId="{47D28EFD-9D71-48E6-A9F1-ABF17A6FD73C}"/>
    <dgm:cxn modelId="{CBD35ADA-04DD-4BF1-A28D-8FE4A96FAD2B}" srcId="{B4DADB92-6A23-49C8-B4FB-346353DC6A1B}" destId="{E3098EC1-00AE-4837-BC05-BD28039A8979}" srcOrd="0" destOrd="0" parTransId="{8316FD27-EB6C-4D1D-A84B-B7F798056E0F}" sibTransId="{0BD696C7-B9B5-4160-86A2-38EE529C55E2}"/>
    <dgm:cxn modelId="{00607E49-BDC7-43B5-8E20-739D44B7E309}" type="presOf" srcId="{8350C98C-73E1-438C-9D19-1A212486E1C3}" destId="{4D88C52F-FD7C-4E5F-97E8-E891A529947A}" srcOrd="0" destOrd="0" presId="urn:microsoft.com/office/officeart/2005/8/layout/vList2"/>
    <dgm:cxn modelId="{16487A0B-1919-41EB-9585-4BD68AE97061}" type="presOf" srcId="{E3098EC1-00AE-4837-BC05-BD28039A8979}" destId="{C638764E-0366-4F6A-994B-C7944559EB25}" srcOrd="0" destOrd="0" presId="urn:microsoft.com/office/officeart/2005/8/layout/vList2"/>
    <dgm:cxn modelId="{CEBEF8CF-B9FD-4D67-8FEF-D91AE8101D56}" type="presOf" srcId="{257F5D5C-9235-44B2-95A2-0ACCFAFB160D}" destId="{D03E96B5-EB30-48AB-AEBF-2B0DB5BE84DB}" srcOrd="0" destOrd="0" presId="urn:microsoft.com/office/officeart/2005/8/layout/vList2"/>
    <dgm:cxn modelId="{9A66B0FB-FE11-4C9A-A78E-D9C8EA0FF8F4}" type="presOf" srcId="{7074D12C-84F0-46BF-B1C5-E85EB1452725}" destId="{24EB2184-6EBE-4020-A18B-59689B147DD5}" srcOrd="0" destOrd="0" presId="urn:microsoft.com/office/officeart/2005/8/layout/vList2"/>
    <dgm:cxn modelId="{9DF81091-C8BB-440D-88D3-A0182C506B69}" type="presOf" srcId="{B4DADB92-6A23-49C8-B4FB-346353DC6A1B}" destId="{DCF0F517-A72D-4841-9AFC-AE3C78588B82}" srcOrd="0" destOrd="0" presId="urn:microsoft.com/office/officeart/2005/8/layout/vList2"/>
    <dgm:cxn modelId="{E4F08D17-E478-44F9-B858-561ED7AD01C9}" srcId="{B4DADB92-6A23-49C8-B4FB-346353DC6A1B}" destId="{7074D12C-84F0-46BF-B1C5-E85EB1452725}" srcOrd="1" destOrd="0" parTransId="{237D365C-8E8F-41C5-82E2-0C349D3C95CD}" sibTransId="{55CC1717-6C56-49B8-B6EB-6826A07F13D3}"/>
    <dgm:cxn modelId="{881234DA-001A-4766-9A69-C755C6EBADAD}" srcId="{B4DADB92-6A23-49C8-B4FB-346353DC6A1B}" destId="{D16E4E88-9F7F-4A9D-82E6-397624C56D5B}" srcOrd="2" destOrd="0" parTransId="{10AE456B-5DD5-4045-A37B-0C6B4F7C11BD}" sibTransId="{9CDC7B28-09E4-4FD5-92D7-85EFEC298EE6}"/>
    <dgm:cxn modelId="{471D9565-3B81-4D70-A665-F7D449B2EFD8}" type="presParOf" srcId="{DCF0F517-A72D-4841-9AFC-AE3C78588B82}" destId="{C638764E-0366-4F6A-994B-C7944559EB25}" srcOrd="0" destOrd="0" presId="urn:microsoft.com/office/officeart/2005/8/layout/vList2"/>
    <dgm:cxn modelId="{8198A5B2-7327-4CCE-BE65-AF08755FE323}" type="presParOf" srcId="{DCF0F517-A72D-4841-9AFC-AE3C78588B82}" destId="{D03E96B5-EB30-48AB-AEBF-2B0DB5BE84DB}" srcOrd="1" destOrd="0" presId="urn:microsoft.com/office/officeart/2005/8/layout/vList2"/>
    <dgm:cxn modelId="{02FF2F02-40FB-4610-B9CE-950DC5A13A11}" type="presParOf" srcId="{DCF0F517-A72D-4841-9AFC-AE3C78588B82}" destId="{24EB2184-6EBE-4020-A18B-59689B147DD5}" srcOrd="2" destOrd="0" presId="urn:microsoft.com/office/officeart/2005/8/layout/vList2"/>
    <dgm:cxn modelId="{3350AB5A-8504-4589-B7BF-95424D63D61B}" type="presParOf" srcId="{DCF0F517-A72D-4841-9AFC-AE3C78588B82}" destId="{4D88C52F-FD7C-4E5F-97E8-E891A529947A}" srcOrd="3" destOrd="0" presId="urn:microsoft.com/office/officeart/2005/8/layout/vList2"/>
    <dgm:cxn modelId="{857E1DB9-A91E-4A33-B56C-F940E978629C}" type="presParOf" srcId="{DCF0F517-A72D-4841-9AFC-AE3C78588B82}" destId="{C3394131-0A47-4F1A-9FAF-FAE2E8C878C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705113-D949-433E-8CA1-5F02970441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3F6CF35-EE72-420F-949F-B3B71A7A737B}">
      <dgm:prSet phldrT="[텍스트]"/>
      <dgm:spPr/>
      <dgm:t>
        <a:bodyPr/>
        <a:lstStyle/>
        <a:p>
          <a:pPr latinLnBrk="1"/>
          <a:r>
            <a:rPr lang="ko-KR" altLang="en-US" dirty="0" smtClean="0"/>
            <a:t>전통에 반대하는 디자인</a:t>
          </a:r>
          <a:endParaRPr lang="ko-KR" altLang="en-US" dirty="0"/>
        </a:p>
      </dgm:t>
    </dgm:pt>
    <dgm:pt modelId="{2DA437AD-5D70-438B-8BFF-80C1BDFB55FB}" type="parTrans" cxnId="{D6C8CFCD-811A-4B2A-ABA9-89CEA34FB3FA}">
      <dgm:prSet/>
      <dgm:spPr/>
      <dgm:t>
        <a:bodyPr/>
        <a:lstStyle/>
        <a:p>
          <a:pPr latinLnBrk="1"/>
          <a:endParaRPr lang="ko-KR" altLang="en-US"/>
        </a:p>
      </dgm:t>
    </dgm:pt>
    <dgm:pt modelId="{BDE4CF36-AE49-4B31-990A-F84B8902D59C}" type="sibTrans" cxnId="{D6C8CFCD-811A-4B2A-ABA9-89CEA34FB3FA}">
      <dgm:prSet/>
      <dgm:spPr/>
      <dgm:t>
        <a:bodyPr/>
        <a:lstStyle/>
        <a:p>
          <a:pPr latinLnBrk="1"/>
          <a:endParaRPr lang="ko-KR" altLang="en-US"/>
        </a:p>
      </dgm:t>
    </dgm:pt>
    <dgm:pt modelId="{58218B7F-B1E5-4646-94F5-47D05DB8C76B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EB35A0F7-B042-4BA2-940B-EF41DC3A0AC3}" type="parTrans" cxnId="{8B190952-3467-4F2D-BA15-343B77B05EBD}">
      <dgm:prSet/>
      <dgm:spPr/>
      <dgm:t>
        <a:bodyPr/>
        <a:lstStyle/>
        <a:p>
          <a:pPr latinLnBrk="1"/>
          <a:endParaRPr lang="ko-KR" altLang="en-US"/>
        </a:p>
      </dgm:t>
    </dgm:pt>
    <dgm:pt modelId="{ADB684A7-E43D-4C35-ABC2-574C256A96DD}" type="sibTrans" cxnId="{8B190952-3467-4F2D-BA15-343B77B05EBD}">
      <dgm:prSet/>
      <dgm:spPr/>
      <dgm:t>
        <a:bodyPr/>
        <a:lstStyle/>
        <a:p>
          <a:pPr latinLnBrk="1"/>
          <a:endParaRPr lang="ko-KR" altLang="en-US"/>
        </a:p>
      </dgm:t>
    </dgm:pt>
    <dgm:pt modelId="{60C99117-7E34-4898-B6B8-B582F4FAF6FA}">
      <dgm:prSet phldrT="[텍스트]"/>
      <dgm:spPr/>
      <dgm:t>
        <a:bodyPr/>
        <a:lstStyle/>
        <a:p>
          <a:pPr latinLnBrk="1"/>
          <a:r>
            <a:rPr lang="ko-KR" altLang="en-US" dirty="0" smtClean="0"/>
            <a:t>하이테크</a:t>
          </a:r>
          <a:r>
            <a:rPr lang="en-US" altLang="ko-KR" dirty="0" smtClean="0"/>
            <a:t>,</a:t>
          </a:r>
          <a:r>
            <a:rPr lang="ko-KR" altLang="en-US" dirty="0" smtClean="0"/>
            <a:t>대중적</a:t>
          </a:r>
          <a:r>
            <a:rPr lang="en-US" altLang="ko-KR" dirty="0" smtClean="0"/>
            <a:t>, </a:t>
          </a:r>
          <a:r>
            <a:rPr lang="ko-KR" altLang="en-US" dirty="0" smtClean="0"/>
            <a:t>감성적</a:t>
          </a:r>
          <a:r>
            <a:rPr lang="en-US" altLang="ko-KR" dirty="0" smtClean="0"/>
            <a:t>, </a:t>
          </a:r>
          <a:r>
            <a:rPr lang="ko-KR" altLang="en-US" dirty="0" smtClean="0"/>
            <a:t>국제적</a:t>
          </a:r>
          <a:r>
            <a:rPr lang="en-US" altLang="ko-KR" dirty="0" smtClean="0"/>
            <a:t>, </a:t>
          </a:r>
          <a:r>
            <a:rPr lang="ko-KR" altLang="en-US" dirty="0" smtClean="0"/>
            <a:t>위트</a:t>
          </a:r>
          <a:endParaRPr lang="ko-KR" altLang="en-US" dirty="0"/>
        </a:p>
      </dgm:t>
    </dgm:pt>
    <dgm:pt modelId="{620DAB8C-0EB2-4B9A-BE69-4324EA04761D}" type="parTrans" cxnId="{750BFB40-26A0-4353-9287-2DC03903D138}">
      <dgm:prSet/>
      <dgm:spPr/>
      <dgm:t>
        <a:bodyPr/>
        <a:lstStyle/>
        <a:p>
          <a:pPr latinLnBrk="1"/>
          <a:endParaRPr lang="ko-KR" altLang="en-US"/>
        </a:p>
      </dgm:t>
    </dgm:pt>
    <dgm:pt modelId="{8C8B5735-25B4-406D-A0F3-B5884BABB01E}" type="sibTrans" cxnId="{750BFB40-26A0-4353-9287-2DC03903D138}">
      <dgm:prSet/>
      <dgm:spPr/>
      <dgm:t>
        <a:bodyPr/>
        <a:lstStyle/>
        <a:p>
          <a:pPr latinLnBrk="1"/>
          <a:endParaRPr lang="ko-KR" altLang="en-US"/>
        </a:p>
      </dgm:t>
    </dgm:pt>
    <dgm:pt modelId="{788D75C3-B8F1-418A-95C8-A6EE898F5680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BBC33FE0-0298-45D4-86DF-3FB39D0739D4}" type="parTrans" cxnId="{75BE0B93-EDD4-48CD-9E8A-210C18F2949A}">
      <dgm:prSet/>
      <dgm:spPr/>
      <dgm:t>
        <a:bodyPr/>
        <a:lstStyle/>
        <a:p>
          <a:pPr latinLnBrk="1"/>
          <a:endParaRPr lang="ko-KR" altLang="en-US"/>
        </a:p>
      </dgm:t>
    </dgm:pt>
    <dgm:pt modelId="{48807551-8BCF-4C1A-9C80-4BBD167140C3}" type="sibTrans" cxnId="{75BE0B93-EDD4-48CD-9E8A-210C18F2949A}">
      <dgm:prSet/>
      <dgm:spPr/>
      <dgm:t>
        <a:bodyPr/>
        <a:lstStyle/>
        <a:p>
          <a:pPr latinLnBrk="1"/>
          <a:endParaRPr lang="ko-KR" altLang="en-US"/>
        </a:p>
      </dgm:t>
    </dgm:pt>
    <dgm:pt modelId="{05085027-1491-44A8-B367-14F4F63EA410}" type="pres">
      <dgm:prSet presAssocID="{C2705113-D949-433E-8CA1-5F02970441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5640C2-1F7A-47E4-A241-17C5D4B14435}" type="pres">
      <dgm:prSet presAssocID="{C3F6CF35-EE72-420F-949F-B3B71A7A737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DAE1E8-B3AA-4959-9B22-D18301E73F85}" type="pres">
      <dgm:prSet presAssocID="{C3F6CF35-EE72-420F-949F-B3B71A7A737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EF06E5-E471-4E6E-AA3E-5F15FD3DB08A}" type="pres">
      <dgm:prSet presAssocID="{60C99117-7E34-4898-B6B8-B582F4FAF6F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233494-5310-4DA0-97E2-55754628EAF6}" type="pres">
      <dgm:prSet presAssocID="{60C99117-7E34-4898-B6B8-B582F4FAF6F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50BFB40-26A0-4353-9287-2DC03903D138}" srcId="{C2705113-D949-433E-8CA1-5F0297044132}" destId="{60C99117-7E34-4898-B6B8-B582F4FAF6FA}" srcOrd="1" destOrd="0" parTransId="{620DAB8C-0EB2-4B9A-BE69-4324EA04761D}" sibTransId="{8C8B5735-25B4-406D-A0F3-B5884BABB01E}"/>
    <dgm:cxn modelId="{D6C8CFCD-811A-4B2A-ABA9-89CEA34FB3FA}" srcId="{C2705113-D949-433E-8CA1-5F0297044132}" destId="{C3F6CF35-EE72-420F-949F-B3B71A7A737B}" srcOrd="0" destOrd="0" parTransId="{2DA437AD-5D70-438B-8BFF-80C1BDFB55FB}" sibTransId="{BDE4CF36-AE49-4B31-990A-F84B8902D59C}"/>
    <dgm:cxn modelId="{1CB92AC9-5366-4184-BF62-283A30DDE7DA}" type="presOf" srcId="{C2705113-D949-433E-8CA1-5F0297044132}" destId="{05085027-1491-44A8-B367-14F4F63EA410}" srcOrd="0" destOrd="0" presId="urn:microsoft.com/office/officeart/2005/8/layout/vList2"/>
    <dgm:cxn modelId="{75BE0B93-EDD4-48CD-9E8A-210C18F2949A}" srcId="{60C99117-7E34-4898-B6B8-B582F4FAF6FA}" destId="{788D75C3-B8F1-418A-95C8-A6EE898F5680}" srcOrd="0" destOrd="0" parTransId="{BBC33FE0-0298-45D4-86DF-3FB39D0739D4}" sibTransId="{48807551-8BCF-4C1A-9C80-4BBD167140C3}"/>
    <dgm:cxn modelId="{F653D3CA-DD70-4AA5-9CB5-CB363491FE74}" type="presOf" srcId="{788D75C3-B8F1-418A-95C8-A6EE898F5680}" destId="{39233494-5310-4DA0-97E2-55754628EAF6}" srcOrd="0" destOrd="0" presId="urn:microsoft.com/office/officeart/2005/8/layout/vList2"/>
    <dgm:cxn modelId="{0E93C76E-8CE7-486D-BC1E-90EAA303531F}" type="presOf" srcId="{C3F6CF35-EE72-420F-949F-B3B71A7A737B}" destId="{385640C2-1F7A-47E4-A241-17C5D4B14435}" srcOrd="0" destOrd="0" presId="urn:microsoft.com/office/officeart/2005/8/layout/vList2"/>
    <dgm:cxn modelId="{8B190952-3467-4F2D-BA15-343B77B05EBD}" srcId="{C3F6CF35-EE72-420F-949F-B3B71A7A737B}" destId="{58218B7F-B1E5-4646-94F5-47D05DB8C76B}" srcOrd="0" destOrd="0" parTransId="{EB35A0F7-B042-4BA2-940B-EF41DC3A0AC3}" sibTransId="{ADB684A7-E43D-4C35-ABC2-574C256A96DD}"/>
    <dgm:cxn modelId="{3B422683-2715-498A-A94F-C21345D07408}" type="presOf" srcId="{58218B7F-B1E5-4646-94F5-47D05DB8C76B}" destId="{39DAE1E8-B3AA-4959-9B22-D18301E73F85}" srcOrd="0" destOrd="0" presId="urn:microsoft.com/office/officeart/2005/8/layout/vList2"/>
    <dgm:cxn modelId="{F42AE83D-4F7A-40D4-8E29-4437CE38B48A}" type="presOf" srcId="{60C99117-7E34-4898-B6B8-B582F4FAF6FA}" destId="{EDEF06E5-E471-4E6E-AA3E-5F15FD3DB08A}" srcOrd="0" destOrd="0" presId="urn:microsoft.com/office/officeart/2005/8/layout/vList2"/>
    <dgm:cxn modelId="{FB640DB4-CEEB-42A1-B354-611BDB43D1E1}" type="presParOf" srcId="{05085027-1491-44A8-B367-14F4F63EA410}" destId="{385640C2-1F7A-47E4-A241-17C5D4B14435}" srcOrd="0" destOrd="0" presId="urn:microsoft.com/office/officeart/2005/8/layout/vList2"/>
    <dgm:cxn modelId="{F12BA2A4-3D05-4F3F-A44C-84F761021F56}" type="presParOf" srcId="{05085027-1491-44A8-B367-14F4F63EA410}" destId="{39DAE1E8-B3AA-4959-9B22-D18301E73F85}" srcOrd="1" destOrd="0" presId="urn:microsoft.com/office/officeart/2005/8/layout/vList2"/>
    <dgm:cxn modelId="{CB39DDC8-2ACB-4C41-ABA0-657CC754F61D}" type="presParOf" srcId="{05085027-1491-44A8-B367-14F4F63EA410}" destId="{EDEF06E5-E471-4E6E-AA3E-5F15FD3DB08A}" srcOrd="2" destOrd="0" presId="urn:microsoft.com/office/officeart/2005/8/layout/vList2"/>
    <dgm:cxn modelId="{D94822A1-F418-4F42-B3FB-1D973764D10B}" type="presParOf" srcId="{05085027-1491-44A8-B367-14F4F63EA410}" destId="{39233494-5310-4DA0-97E2-55754628EAF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297466-A3FD-4A5A-AAE2-5A84B03487D6}">
      <dsp:nvSpPr>
        <dsp:cNvPr id="0" name=""/>
        <dsp:cNvSpPr/>
      </dsp:nvSpPr>
      <dsp:spPr>
        <a:xfrm>
          <a:off x="802451" y="0"/>
          <a:ext cx="6995160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85ED3-5DB3-4407-947B-289E9E3EB839}">
      <dsp:nvSpPr>
        <dsp:cNvPr id="0" name=""/>
        <dsp:cNvSpPr/>
      </dsp:nvSpPr>
      <dsp:spPr>
        <a:xfrm>
          <a:off x="10343" y="1324749"/>
          <a:ext cx="1204302" cy="181038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00B0F0"/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smtClean="0">
              <a:solidFill>
                <a:schemeClr val="tx1"/>
              </a:solidFill>
            </a:rPr>
            <a:t>미술</a:t>
          </a:r>
          <a:endParaRPr lang="en-US" altLang="ko-KR" sz="1900" b="1" kern="1200" dirty="0" smtClean="0">
            <a:solidFill>
              <a:schemeClr val="tx1"/>
            </a:solidFill>
          </a:endParaRPr>
        </a:p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smtClean="0">
              <a:solidFill>
                <a:schemeClr val="tx1"/>
              </a:solidFill>
            </a:rPr>
            <a:t>공예</a:t>
          </a:r>
          <a:endParaRPr lang="en-US" altLang="ko-KR" sz="1900" b="1" kern="1200" dirty="0" smtClean="0">
            <a:solidFill>
              <a:schemeClr val="tx1"/>
            </a:solidFill>
          </a:endParaRPr>
        </a:p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smtClean="0">
              <a:solidFill>
                <a:schemeClr val="tx1"/>
              </a:solidFill>
            </a:rPr>
            <a:t>운동</a:t>
          </a:r>
          <a:endParaRPr lang="ko-KR" altLang="en-US" sz="1900" b="1" kern="1200" dirty="0">
            <a:solidFill>
              <a:schemeClr val="tx1"/>
            </a:solidFill>
          </a:endParaRPr>
        </a:p>
      </dsp:txBody>
      <dsp:txXfrm>
        <a:off x="10343" y="1324749"/>
        <a:ext cx="1204302" cy="1810385"/>
      </dsp:txXfrm>
    </dsp:sp>
    <dsp:sp modelId="{B0F95B9A-4808-4F48-AFE7-04F9B055B970}">
      <dsp:nvSpPr>
        <dsp:cNvPr id="0" name=""/>
        <dsp:cNvSpPr/>
      </dsp:nvSpPr>
      <dsp:spPr>
        <a:xfrm>
          <a:off x="1443992" y="1324749"/>
          <a:ext cx="1204302" cy="181038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00B0F0"/>
          </a:solidFill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err="1" smtClean="0">
              <a:solidFill>
                <a:schemeClr val="tx1"/>
              </a:solidFill>
            </a:rPr>
            <a:t>아르</a:t>
          </a:r>
          <a:endParaRPr lang="en-US" altLang="ko-KR" sz="1900" b="1" kern="1200" dirty="0" smtClean="0">
            <a:solidFill>
              <a:schemeClr val="tx1"/>
            </a:solidFill>
          </a:endParaRPr>
        </a:p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err="1" smtClean="0">
              <a:solidFill>
                <a:schemeClr val="tx1"/>
              </a:solidFill>
            </a:rPr>
            <a:t>누보</a:t>
          </a:r>
          <a:endParaRPr lang="ko-KR" altLang="en-US" sz="1900" b="1" kern="1200" dirty="0">
            <a:solidFill>
              <a:schemeClr val="tx1"/>
            </a:solidFill>
          </a:endParaRPr>
        </a:p>
      </dsp:txBody>
      <dsp:txXfrm>
        <a:off x="1443992" y="1324749"/>
        <a:ext cx="1204302" cy="1810385"/>
      </dsp:txXfrm>
    </dsp:sp>
    <dsp:sp modelId="{A04D43E2-9E61-425C-977E-15D1EB104D9E}">
      <dsp:nvSpPr>
        <dsp:cNvPr id="0" name=""/>
        <dsp:cNvSpPr/>
      </dsp:nvSpPr>
      <dsp:spPr>
        <a:xfrm>
          <a:off x="2877652" y="1324749"/>
          <a:ext cx="1204302" cy="181038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00B0F0"/>
          </a:solidFill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err="1" smtClean="0">
              <a:solidFill>
                <a:schemeClr val="tx1"/>
              </a:solidFill>
            </a:rPr>
            <a:t>아르</a:t>
          </a:r>
          <a:endParaRPr lang="en-US" altLang="ko-KR" sz="1900" b="1" kern="1200" dirty="0" smtClean="0">
            <a:solidFill>
              <a:schemeClr val="tx1"/>
            </a:solidFill>
          </a:endParaRPr>
        </a:p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err="1" smtClean="0">
              <a:solidFill>
                <a:schemeClr val="tx1"/>
              </a:solidFill>
            </a:rPr>
            <a:t>데코</a:t>
          </a:r>
          <a:endParaRPr lang="ko-KR" altLang="en-US" sz="1900" b="1" kern="1200" dirty="0">
            <a:solidFill>
              <a:schemeClr val="tx1"/>
            </a:solidFill>
          </a:endParaRPr>
        </a:p>
      </dsp:txBody>
      <dsp:txXfrm>
        <a:off x="2877652" y="1324749"/>
        <a:ext cx="1204302" cy="1810385"/>
      </dsp:txXfrm>
    </dsp:sp>
    <dsp:sp modelId="{526EBD38-BC88-4729-A2AC-C2D4DFC1B3F6}">
      <dsp:nvSpPr>
        <dsp:cNvPr id="0" name=""/>
        <dsp:cNvSpPr/>
      </dsp:nvSpPr>
      <dsp:spPr>
        <a:xfrm>
          <a:off x="4226978" y="1324749"/>
          <a:ext cx="1204302" cy="181038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00B0F0"/>
          </a:solidFill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err="1" smtClean="0">
              <a:solidFill>
                <a:schemeClr val="tx1"/>
              </a:solidFill>
            </a:rPr>
            <a:t>바우</a:t>
          </a:r>
          <a:endParaRPr lang="en-US" altLang="ko-KR" sz="1900" b="1" kern="1200" dirty="0" smtClean="0">
            <a:solidFill>
              <a:schemeClr val="tx1"/>
            </a:solidFill>
          </a:endParaRPr>
        </a:p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smtClean="0">
              <a:solidFill>
                <a:schemeClr val="tx1"/>
              </a:solidFill>
            </a:rPr>
            <a:t>하우스</a:t>
          </a:r>
          <a:endParaRPr lang="ko-KR" altLang="en-US" sz="1900" b="1" kern="1200" dirty="0">
            <a:solidFill>
              <a:schemeClr val="tx1"/>
            </a:solidFill>
          </a:endParaRPr>
        </a:p>
      </dsp:txBody>
      <dsp:txXfrm>
        <a:off x="4226978" y="1324749"/>
        <a:ext cx="1204302" cy="1810385"/>
      </dsp:txXfrm>
    </dsp:sp>
    <dsp:sp modelId="{49A7572A-C6A6-4F0D-A863-B5F535311F26}">
      <dsp:nvSpPr>
        <dsp:cNvPr id="0" name=""/>
        <dsp:cNvSpPr/>
      </dsp:nvSpPr>
      <dsp:spPr>
        <a:xfrm>
          <a:off x="5576307" y="1396748"/>
          <a:ext cx="1204302" cy="181038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00B0F0"/>
          </a:solidFill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smtClean="0">
              <a:solidFill>
                <a:schemeClr val="tx1"/>
              </a:solidFill>
            </a:rPr>
            <a:t>포스트모더니즘</a:t>
          </a:r>
          <a:endParaRPr lang="ko-KR" altLang="en-US" sz="1900" b="1" kern="1200" dirty="0">
            <a:solidFill>
              <a:schemeClr val="tx1"/>
            </a:solidFill>
          </a:endParaRPr>
        </a:p>
      </dsp:txBody>
      <dsp:txXfrm>
        <a:off x="5576307" y="1396748"/>
        <a:ext cx="1204302" cy="1810385"/>
      </dsp:txXfrm>
    </dsp:sp>
    <dsp:sp modelId="{7C3D755E-379C-4106-83EE-3BFB98805AD1}">
      <dsp:nvSpPr>
        <dsp:cNvPr id="0" name=""/>
        <dsp:cNvSpPr/>
      </dsp:nvSpPr>
      <dsp:spPr>
        <a:xfrm>
          <a:off x="7002223" y="1324749"/>
          <a:ext cx="1204302" cy="181038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rgbClr val="00B0F0"/>
          </a:solidFill>
          <a:prstDash val="solid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smtClean="0">
              <a:solidFill>
                <a:schemeClr val="tx1"/>
              </a:solidFill>
            </a:rPr>
            <a:t>현대</a:t>
          </a:r>
          <a:endParaRPr lang="en-US" altLang="ko-KR" sz="1900" b="1" kern="1200" dirty="0" smtClean="0">
            <a:solidFill>
              <a:schemeClr val="tx1"/>
            </a:solidFill>
          </a:endParaRPr>
        </a:p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900" b="1" kern="1200" dirty="0" smtClean="0">
              <a:solidFill>
                <a:schemeClr val="tx1"/>
              </a:solidFill>
            </a:rPr>
            <a:t>디자인</a:t>
          </a:r>
          <a:endParaRPr lang="ko-KR" altLang="en-US" sz="1900" b="1" kern="1200" dirty="0">
            <a:solidFill>
              <a:schemeClr val="tx1"/>
            </a:solidFill>
          </a:endParaRPr>
        </a:p>
      </dsp:txBody>
      <dsp:txXfrm>
        <a:off x="7002223" y="1324749"/>
        <a:ext cx="1204302" cy="181038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0B68B1-1EFE-4915-84DC-8B66763D2FDC}">
      <dsp:nvSpPr>
        <dsp:cNvPr id="0" name=""/>
        <dsp:cNvSpPr/>
      </dsp:nvSpPr>
      <dsp:spPr>
        <a:xfrm>
          <a:off x="1607" y="1234683"/>
          <a:ext cx="3427660" cy="2056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산업혁명으로 대량생산된 제품의 질 하락</a:t>
          </a:r>
          <a:endParaRPr lang="ko-KR" alt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07" y="1234683"/>
        <a:ext cx="3427660" cy="2056596"/>
      </dsp:txXfrm>
    </dsp:sp>
    <dsp:sp modelId="{50B8EB5C-F0E4-437B-8F84-DC776CB53D70}">
      <dsp:nvSpPr>
        <dsp:cNvPr id="0" name=""/>
        <dsp:cNvSpPr/>
      </dsp:nvSpPr>
      <dsp:spPr>
        <a:xfrm>
          <a:off x="3772033" y="1837951"/>
          <a:ext cx="726664" cy="85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300" kern="1200"/>
        </a:p>
      </dsp:txBody>
      <dsp:txXfrm>
        <a:off x="3772033" y="1837951"/>
        <a:ext cx="726664" cy="850059"/>
      </dsp:txXfrm>
    </dsp:sp>
    <dsp:sp modelId="{65466F00-B022-40AB-86E4-B90A6D5F44D1}">
      <dsp:nvSpPr>
        <dsp:cNvPr id="0" name=""/>
        <dsp:cNvSpPr/>
      </dsp:nvSpPr>
      <dsp:spPr>
        <a:xfrm>
          <a:off x="4800332" y="1234683"/>
          <a:ext cx="3427660" cy="2056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수공예 부흥 주장</a:t>
          </a:r>
          <a:endParaRPr lang="ko-KR" alt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00332" y="1234683"/>
        <a:ext cx="3427660" cy="205659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45DF58-9246-4F93-83BD-5D5A65CBDCE3}">
      <dsp:nvSpPr>
        <dsp:cNvPr id="0" name=""/>
        <dsp:cNvSpPr/>
      </dsp:nvSpPr>
      <dsp:spPr>
        <a:xfrm>
          <a:off x="0" y="466503"/>
          <a:ext cx="8229600" cy="87837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b="1" kern="1200" dirty="0" smtClean="0">
              <a:solidFill>
                <a:schemeClr val="tx2">
                  <a:lumMod val="75000"/>
                </a:schemeClr>
              </a:solidFill>
            </a:rPr>
            <a:t>19</a:t>
          </a:r>
          <a:r>
            <a:rPr lang="ko-KR" altLang="en-US" sz="2400" b="1" kern="1200" dirty="0" smtClean="0">
              <a:solidFill>
                <a:schemeClr val="tx2">
                  <a:lumMod val="75000"/>
                </a:schemeClr>
              </a:solidFill>
            </a:rPr>
            <a:t>세기 말에서 </a:t>
          </a:r>
          <a:r>
            <a:rPr lang="en-US" altLang="ko-KR" sz="2400" b="1" kern="1200" dirty="0" smtClean="0">
              <a:solidFill>
                <a:schemeClr val="tx2">
                  <a:lumMod val="75000"/>
                </a:schemeClr>
              </a:solidFill>
            </a:rPr>
            <a:t>20</a:t>
          </a:r>
          <a:r>
            <a:rPr lang="ko-KR" altLang="en-US" sz="2400" b="1" kern="1200" dirty="0" err="1" smtClean="0">
              <a:solidFill>
                <a:schemeClr val="tx2">
                  <a:lumMod val="75000"/>
                </a:schemeClr>
              </a:solidFill>
            </a:rPr>
            <a:t>세기초에</a:t>
          </a:r>
          <a:r>
            <a:rPr lang="ko-KR" altLang="en-US" sz="2400" b="1" kern="1200" dirty="0" smtClean="0">
              <a:solidFill>
                <a:schemeClr val="tx2">
                  <a:lumMod val="75000"/>
                </a:schemeClr>
              </a:solidFill>
            </a:rPr>
            <a:t> 나타난 장식미술운동</a:t>
          </a:r>
          <a:endParaRPr lang="ko-KR" altLang="en-US" sz="2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0" y="466503"/>
        <a:ext cx="8229600" cy="878377"/>
      </dsp:txXfrm>
    </dsp:sp>
    <dsp:sp modelId="{6F0CCED9-0828-429C-9C40-1D96A4B2D22F}">
      <dsp:nvSpPr>
        <dsp:cNvPr id="0" name=""/>
        <dsp:cNvSpPr/>
      </dsp:nvSpPr>
      <dsp:spPr>
        <a:xfrm>
          <a:off x="0" y="1360112"/>
          <a:ext cx="822960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900" kern="1200"/>
        </a:p>
      </dsp:txBody>
      <dsp:txXfrm>
        <a:off x="0" y="1360112"/>
        <a:ext cx="8229600" cy="463680"/>
      </dsp:txXfrm>
    </dsp:sp>
    <dsp:sp modelId="{B2277199-6B0E-42B2-93BF-CE6E43190C83}">
      <dsp:nvSpPr>
        <dsp:cNvPr id="0" name=""/>
        <dsp:cNvSpPr/>
      </dsp:nvSpPr>
      <dsp:spPr>
        <a:xfrm>
          <a:off x="0" y="1828800"/>
          <a:ext cx="8229600" cy="87837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 smtClean="0">
              <a:solidFill>
                <a:schemeClr val="tx2">
                  <a:lumMod val="75000"/>
                </a:schemeClr>
              </a:solidFill>
            </a:rPr>
            <a:t>식물의 곡선 모티브 사용</a:t>
          </a:r>
          <a:r>
            <a:rPr lang="en-US" altLang="ko-KR" sz="2400" b="1" kern="1200" dirty="0" smtClean="0">
              <a:solidFill>
                <a:schemeClr val="tx2">
                  <a:lumMod val="75000"/>
                </a:schemeClr>
              </a:solidFill>
            </a:rPr>
            <a:t>-</a:t>
          </a:r>
          <a:r>
            <a:rPr lang="ko-KR" altLang="en-US" sz="2400" b="1" kern="1200" dirty="0" smtClean="0">
              <a:solidFill>
                <a:schemeClr val="tx2">
                  <a:lumMod val="75000"/>
                </a:schemeClr>
              </a:solidFill>
            </a:rPr>
            <a:t>유기적인 형태</a:t>
          </a:r>
          <a:endParaRPr lang="ko-KR" altLang="en-US" sz="2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0" y="1828800"/>
        <a:ext cx="8229600" cy="878377"/>
      </dsp:txXfrm>
    </dsp:sp>
    <dsp:sp modelId="{941FDA3F-57FA-4434-AEF4-6A0CF2680A53}">
      <dsp:nvSpPr>
        <dsp:cNvPr id="0" name=""/>
        <dsp:cNvSpPr/>
      </dsp:nvSpPr>
      <dsp:spPr>
        <a:xfrm>
          <a:off x="0" y="2702170"/>
          <a:ext cx="8229600" cy="463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171450" lvl="1" indent="-171450" algn="l" defTabSz="8445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900" kern="1200"/>
        </a:p>
      </dsp:txBody>
      <dsp:txXfrm>
        <a:off x="0" y="2702170"/>
        <a:ext cx="8229600" cy="463680"/>
      </dsp:txXfrm>
    </dsp:sp>
    <dsp:sp modelId="{8FD09014-FF32-4C39-827F-4075DF670931}">
      <dsp:nvSpPr>
        <dsp:cNvPr id="0" name=""/>
        <dsp:cNvSpPr/>
      </dsp:nvSpPr>
      <dsp:spPr>
        <a:xfrm>
          <a:off x="0" y="3150618"/>
          <a:ext cx="8229600" cy="878377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accent1"/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 smtClean="0">
              <a:solidFill>
                <a:schemeClr val="tx2">
                  <a:lumMod val="75000"/>
                </a:schemeClr>
              </a:solidFill>
            </a:rPr>
            <a:t>철</a:t>
          </a:r>
          <a:r>
            <a:rPr lang="en-US" altLang="ko-KR" sz="2400" b="1" kern="1200" dirty="0" smtClean="0">
              <a:solidFill>
                <a:schemeClr val="tx2">
                  <a:lumMod val="75000"/>
                </a:schemeClr>
              </a:solidFill>
            </a:rPr>
            <a:t>,</a:t>
          </a:r>
          <a:r>
            <a:rPr lang="ko-KR" altLang="en-US" sz="2400" b="1" kern="1200" dirty="0" smtClean="0">
              <a:solidFill>
                <a:schemeClr val="tx2">
                  <a:lumMod val="75000"/>
                </a:schemeClr>
              </a:solidFill>
            </a:rPr>
            <a:t>유리 등의 </a:t>
          </a:r>
          <a:r>
            <a:rPr lang="ko-KR" altLang="en-US" sz="2400" b="1" kern="1200" dirty="0" err="1" smtClean="0">
              <a:solidFill>
                <a:schemeClr val="tx2">
                  <a:lumMod val="75000"/>
                </a:schemeClr>
              </a:solidFill>
            </a:rPr>
            <a:t>신재료</a:t>
          </a:r>
          <a:r>
            <a:rPr lang="ko-KR" altLang="en-US" sz="2400" b="1" kern="1200" dirty="0" smtClean="0">
              <a:solidFill>
                <a:schemeClr val="tx2">
                  <a:lumMod val="75000"/>
                </a:schemeClr>
              </a:solidFill>
            </a:rPr>
            <a:t> 사용</a:t>
          </a:r>
          <a:endParaRPr lang="ko-KR" altLang="en-US" sz="2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0" y="3150618"/>
        <a:ext cx="8229600" cy="87837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D70138-D190-4621-83F9-C368D1D22CAE}">
      <dsp:nvSpPr>
        <dsp:cNvPr id="0" name=""/>
        <dsp:cNvSpPr/>
      </dsp:nvSpPr>
      <dsp:spPr>
        <a:xfrm>
          <a:off x="0" y="289237"/>
          <a:ext cx="8229600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 smtClean="0">
              <a:solidFill>
                <a:srgbClr val="FFFF00"/>
              </a:solidFill>
            </a:rPr>
            <a:t>현대적 디자인</a:t>
          </a:r>
          <a:r>
            <a:rPr lang="en-US" altLang="ko-KR" sz="2400" b="1" kern="1200" dirty="0" smtClean="0">
              <a:solidFill>
                <a:srgbClr val="FFFF00"/>
              </a:solidFill>
            </a:rPr>
            <a:t>(</a:t>
          </a:r>
          <a:r>
            <a:rPr lang="ko-KR" altLang="en-US" sz="2400" b="1" kern="1200" dirty="0" smtClean="0">
              <a:solidFill>
                <a:srgbClr val="FFFF00"/>
              </a:solidFill>
            </a:rPr>
            <a:t>모던</a:t>
          </a:r>
          <a:r>
            <a:rPr lang="en-US" altLang="ko-KR" sz="2400" b="1" kern="1200" dirty="0" smtClean="0">
              <a:solidFill>
                <a:srgbClr val="FFFF00"/>
              </a:solidFill>
            </a:rPr>
            <a:t>)+</a:t>
          </a:r>
          <a:r>
            <a:rPr lang="ko-KR" altLang="en-US" sz="2400" b="1" kern="1200" dirty="0" smtClean="0">
              <a:solidFill>
                <a:srgbClr val="FFFF00"/>
              </a:solidFill>
            </a:rPr>
            <a:t> 장식적 디자인</a:t>
          </a:r>
          <a:endParaRPr lang="ko-KR" altLang="en-US" sz="2400" b="1" kern="1200" dirty="0">
            <a:solidFill>
              <a:srgbClr val="FFFF00"/>
            </a:solidFill>
          </a:endParaRPr>
        </a:p>
      </dsp:txBody>
      <dsp:txXfrm>
        <a:off x="0" y="289237"/>
        <a:ext cx="8229600" cy="898560"/>
      </dsp:txXfrm>
    </dsp:sp>
    <dsp:sp modelId="{F2993D0C-336F-412F-9DCC-475F9163CD83}">
      <dsp:nvSpPr>
        <dsp:cNvPr id="0" name=""/>
        <dsp:cNvSpPr/>
      </dsp:nvSpPr>
      <dsp:spPr>
        <a:xfrm>
          <a:off x="0" y="1018821"/>
          <a:ext cx="8229600" cy="79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3340" rIns="298704" bIns="53340" numCol="1" spcCol="1270" anchor="t" anchorCtr="0">
          <a:noAutofit/>
        </a:bodyPr>
        <a:lstStyle/>
        <a:p>
          <a:pPr marL="285750" lvl="1" indent="-285750" algn="l" defTabSz="14668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300" kern="1200"/>
        </a:p>
      </dsp:txBody>
      <dsp:txXfrm>
        <a:off x="0" y="1018821"/>
        <a:ext cx="8229600" cy="794880"/>
      </dsp:txXfrm>
    </dsp:sp>
    <dsp:sp modelId="{19BE3909-9067-4B46-8EF4-BC98A7ECE916}">
      <dsp:nvSpPr>
        <dsp:cNvPr id="0" name=""/>
        <dsp:cNvSpPr/>
      </dsp:nvSpPr>
      <dsp:spPr>
        <a:xfrm>
          <a:off x="0" y="1813701"/>
          <a:ext cx="8229600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b="1" kern="1200" dirty="0" smtClean="0">
              <a:solidFill>
                <a:srgbClr val="FFFF00"/>
              </a:solidFill>
            </a:rPr>
            <a:t>화려한 색채</a:t>
          </a:r>
          <a:r>
            <a:rPr lang="en-US" altLang="ko-KR" sz="2800" b="1" kern="1200" dirty="0" smtClean="0">
              <a:solidFill>
                <a:srgbClr val="FFFF00"/>
              </a:solidFill>
            </a:rPr>
            <a:t>,</a:t>
          </a:r>
          <a:r>
            <a:rPr lang="ko-KR" altLang="en-US" sz="2800" b="1" kern="1200" dirty="0" smtClean="0">
              <a:solidFill>
                <a:srgbClr val="FFFF00"/>
              </a:solidFill>
            </a:rPr>
            <a:t>이국적 소재</a:t>
          </a:r>
          <a:r>
            <a:rPr lang="en-US" altLang="ko-KR" sz="2100" kern="1200" dirty="0" smtClean="0"/>
            <a:t>,</a:t>
          </a:r>
          <a:endParaRPr lang="ko-KR" altLang="en-US" sz="2100" kern="1200" dirty="0"/>
        </a:p>
      </dsp:txBody>
      <dsp:txXfrm>
        <a:off x="0" y="1813701"/>
        <a:ext cx="8229600" cy="898560"/>
      </dsp:txXfrm>
    </dsp:sp>
    <dsp:sp modelId="{BB5E7C80-4206-49FF-A71D-5C1654FD0670}">
      <dsp:nvSpPr>
        <dsp:cNvPr id="0" name=""/>
        <dsp:cNvSpPr/>
      </dsp:nvSpPr>
      <dsp:spPr>
        <a:xfrm>
          <a:off x="0" y="2712261"/>
          <a:ext cx="8229600" cy="794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53340" rIns="298704" bIns="53340" numCol="1" spcCol="1270" anchor="t" anchorCtr="0">
          <a:noAutofit/>
        </a:bodyPr>
        <a:lstStyle/>
        <a:p>
          <a:pPr marL="285750" lvl="1" indent="-285750" algn="l" defTabSz="14668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3300" kern="1200"/>
        </a:p>
      </dsp:txBody>
      <dsp:txXfrm>
        <a:off x="0" y="2712261"/>
        <a:ext cx="8229600" cy="794880"/>
      </dsp:txXfrm>
    </dsp:sp>
    <dsp:sp modelId="{0140F257-0097-47FF-8224-FB659AE1D4D0}">
      <dsp:nvSpPr>
        <dsp:cNvPr id="0" name=""/>
        <dsp:cNvSpPr/>
      </dsp:nvSpPr>
      <dsp:spPr>
        <a:xfrm>
          <a:off x="0" y="3558880"/>
          <a:ext cx="8229600" cy="89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 smtClean="0">
              <a:solidFill>
                <a:srgbClr val="FFFF00"/>
              </a:solidFill>
            </a:rPr>
            <a:t>직선과 </a:t>
          </a:r>
          <a:r>
            <a:rPr lang="ko-KR" altLang="en-US" sz="2400" b="1" kern="1200" dirty="0" err="1" smtClean="0">
              <a:solidFill>
                <a:srgbClr val="FFFF00"/>
              </a:solidFill>
            </a:rPr>
            <a:t>기학학적</a:t>
          </a:r>
          <a:r>
            <a:rPr lang="ko-KR" altLang="en-US" sz="2400" b="1" kern="1200" dirty="0" smtClean="0">
              <a:solidFill>
                <a:srgbClr val="FFFF00"/>
              </a:solidFill>
            </a:rPr>
            <a:t> 형태의 무한 반복</a:t>
          </a:r>
          <a:endParaRPr lang="ko-KR" altLang="en-US" sz="2400" b="1" kern="1200" dirty="0">
            <a:solidFill>
              <a:srgbClr val="FFFF00"/>
            </a:solidFill>
          </a:endParaRPr>
        </a:p>
      </dsp:txBody>
      <dsp:txXfrm>
        <a:off x="0" y="3558880"/>
        <a:ext cx="8229600" cy="8985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38764E-0366-4F6A-994B-C7944559EB25}">
      <dsp:nvSpPr>
        <dsp:cNvPr id="0" name=""/>
        <dsp:cNvSpPr/>
      </dsp:nvSpPr>
      <dsp:spPr>
        <a:xfrm>
          <a:off x="0" y="100039"/>
          <a:ext cx="8229600" cy="10666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dirty="0" smtClean="0"/>
            <a:t>규격화 표준화된 디자인</a:t>
          </a:r>
          <a:r>
            <a:rPr lang="en-US" altLang="ko-KR" sz="3100" kern="1200" dirty="0" smtClean="0">
              <a:solidFill>
                <a:srgbClr val="FFC000"/>
              </a:solidFill>
            </a:rPr>
            <a:t>- </a:t>
          </a:r>
          <a:r>
            <a:rPr lang="ko-KR" altLang="en-US" sz="3100" kern="1200" dirty="0" smtClean="0">
              <a:solidFill>
                <a:srgbClr val="FFC000"/>
              </a:solidFill>
            </a:rPr>
            <a:t>장식거부</a:t>
          </a:r>
          <a:endParaRPr lang="ko-KR" altLang="en-US" sz="3100" kern="1200" dirty="0">
            <a:solidFill>
              <a:srgbClr val="FFC000"/>
            </a:solidFill>
          </a:endParaRPr>
        </a:p>
      </dsp:txBody>
      <dsp:txXfrm>
        <a:off x="0" y="100039"/>
        <a:ext cx="8229600" cy="1066601"/>
      </dsp:txXfrm>
    </dsp:sp>
    <dsp:sp modelId="{D03E96B5-EB30-48AB-AEBF-2B0DB5BE84DB}">
      <dsp:nvSpPr>
        <dsp:cNvPr id="0" name=""/>
        <dsp:cNvSpPr/>
      </dsp:nvSpPr>
      <dsp:spPr>
        <a:xfrm>
          <a:off x="0" y="1166640"/>
          <a:ext cx="8229600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400" kern="1200"/>
        </a:p>
      </dsp:txBody>
      <dsp:txXfrm>
        <a:off x="0" y="1166640"/>
        <a:ext cx="8229600" cy="563040"/>
      </dsp:txXfrm>
    </dsp:sp>
    <dsp:sp modelId="{24EB2184-6EBE-4020-A18B-59689B147DD5}">
      <dsp:nvSpPr>
        <dsp:cNvPr id="0" name=""/>
        <dsp:cNvSpPr/>
      </dsp:nvSpPr>
      <dsp:spPr>
        <a:xfrm>
          <a:off x="0" y="1728070"/>
          <a:ext cx="8229600" cy="10666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dirty="0" smtClean="0"/>
            <a:t>최초의 디자인 학교</a:t>
          </a:r>
          <a:endParaRPr lang="ko-KR" altLang="en-US" sz="3100" kern="1200" dirty="0"/>
        </a:p>
      </dsp:txBody>
      <dsp:txXfrm>
        <a:off x="0" y="1728070"/>
        <a:ext cx="8229600" cy="1066601"/>
      </dsp:txXfrm>
    </dsp:sp>
    <dsp:sp modelId="{4D88C52F-FD7C-4E5F-97E8-E891A529947A}">
      <dsp:nvSpPr>
        <dsp:cNvPr id="0" name=""/>
        <dsp:cNvSpPr/>
      </dsp:nvSpPr>
      <dsp:spPr>
        <a:xfrm>
          <a:off x="0" y="2796282"/>
          <a:ext cx="8229600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9370" rIns="220472" bIns="39370" numCol="1" spcCol="1270" anchor="t" anchorCtr="0">
          <a:noAutofit/>
        </a:bodyPr>
        <a:lstStyle/>
        <a:p>
          <a:pPr marL="228600" lvl="1" indent="-228600" algn="l" defTabSz="10668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400" kern="1200" dirty="0"/>
        </a:p>
      </dsp:txBody>
      <dsp:txXfrm>
        <a:off x="0" y="2796282"/>
        <a:ext cx="8229600" cy="563040"/>
      </dsp:txXfrm>
    </dsp:sp>
    <dsp:sp modelId="{C3394131-0A47-4F1A-9FAF-FAE2E8C878CA}">
      <dsp:nvSpPr>
        <dsp:cNvPr id="0" name=""/>
        <dsp:cNvSpPr/>
      </dsp:nvSpPr>
      <dsp:spPr>
        <a:xfrm>
          <a:off x="0" y="3357711"/>
          <a:ext cx="8229600" cy="10666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100" kern="1200" dirty="0" smtClean="0"/>
            <a:t>기술</a:t>
          </a:r>
          <a:r>
            <a:rPr lang="en-US" altLang="ko-KR" sz="3100" kern="1200" dirty="0" smtClean="0"/>
            <a:t>+ </a:t>
          </a:r>
          <a:r>
            <a:rPr lang="ko-KR" altLang="en-US" sz="3100" kern="1200" dirty="0" smtClean="0"/>
            <a:t>예술</a:t>
          </a:r>
          <a:endParaRPr lang="ko-KR" altLang="en-US" sz="3100" kern="1200" dirty="0"/>
        </a:p>
      </dsp:txBody>
      <dsp:txXfrm>
        <a:off x="0" y="3357711"/>
        <a:ext cx="8229600" cy="106660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5640C2-1F7A-47E4-A241-17C5D4B14435}">
      <dsp:nvSpPr>
        <dsp:cNvPr id="0" name=""/>
        <dsp:cNvSpPr/>
      </dsp:nvSpPr>
      <dsp:spPr>
        <a:xfrm>
          <a:off x="0" y="537478"/>
          <a:ext cx="8229600" cy="11293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전통에 반대하는 디자인</a:t>
          </a:r>
          <a:endParaRPr lang="ko-KR" altLang="en-US" sz="3200" kern="1200" dirty="0"/>
        </a:p>
      </dsp:txBody>
      <dsp:txXfrm>
        <a:off x="0" y="537478"/>
        <a:ext cx="8229600" cy="1129342"/>
      </dsp:txXfrm>
    </dsp:sp>
    <dsp:sp modelId="{39DAE1E8-B3AA-4959-9B22-D18301E73F85}">
      <dsp:nvSpPr>
        <dsp:cNvPr id="0" name=""/>
        <dsp:cNvSpPr/>
      </dsp:nvSpPr>
      <dsp:spPr>
        <a:xfrm>
          <a:off x="0" y="1666821"/>
          <a:ext cx="82296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500" kern="1200"/>
        </a:p>
      </dsp:txBody>
      <dsp:txXfrm>
        <a:off x="0" y="1666821"/>
        <a:ext cx="8229600" cy="596160"/>
      </dsp:txXfrm>
    </dsp:sp>
    <dsp:sp modelId="{EDEF06E5-E471-4E6E-AA3E-5F15FD3DB08A}">
      <dsp:nvSpPr>
        <dsp:cNvPr id="0" name=""/>
        <dsp:cNvSpPr/>
      </dsp:nvSpPr>
      <dsp:spPr>
        <a:xfrm>
          <a:off x="0" y="2262981"/>
          <a:ext cx="8229600" cy="11293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3200" kern="1200" dirty="0" smtClean="0"/>
            <a:t>하이테크</a:t>
          </a:r>
          <a:r>
            <a:rPr lang="en-US" altLang="ko-KR" sz="3200" kern="1200" dirty="0" smtClean="0"/>
            <a:t>,</a:t>
          </a:r>
          <a:r>
            <a:rPr lang="ko-KR" altLang="en-US" sz="3200" kern="1200" dirty="0" smtClean="0"/>
            <a:t>대중적</a:t>
          </a:r>
          <a:r>
            <a:rPr lang="en-US" altLang="ko-KR" sz="3200" kern="1200" dirty="0" smtClean="0"/>
            <a:t>, </a:t>
          </a:r>
          <a:r>
            <a:rPr lang="ko-KR" altLang="en-US" sz="3200" kern="1200" dirty="0" smtClean="0"/>
            <a:t>감성적</a:t>
          </a:r>
          <a:r>
            <a:rPr lang="en-US" altLang="ko-KR" sz="3200" kern="1200" dirty="0" smtClean="0"/>
            <a:t>, </a:t>
          </a:r>
          <a:r>
            <a:rPr lang="ko-KR" altLang="en-US" sz="3200" kern="1200" dirty="0" smtClean="0"/>
            <a:t>국제적</a:t>
          </a:r>
          <a:r>
            <a:rPr lang="en-US" altLang="ko-KR" sz="3200" kern="1200" dirty="0" smtClean="0"/>
            <a:t>, </a:t>
          </a:r>
          <a:r>
            <a:rPr lang="ko-KR" altLang="en-US" sz="3200" kern="1200" dirty="0" smtClean="0"/>
            <a:t>위트</a:t>
          </a:r>
          <a:endParaRPr lang="ko-KR" altLang="en-US" sz="3200" kern="1200" dirty="0"/>
        </a:p>
      </dsp:txBody>
      <dsp:txXfrm>
        <a:off x="0" y="2262981"/>
        <a:ext cx="8229600" cy="1129342"/>
      </dsp:txXfrm>
    </dsp:sp>
    <dsp:sp modelId="{39233494-5310-4DA0-97E2-55754628EAF6}">
      <dsp:nvSpPr>
        <dsp:cNvPr id="0" name=""/>
        <dsp:cNvSpPr/>
      </dsp:nvSpPr>
      <dsp:spPr>
        <a:xfrm>
          <a:off x="0" y="3392324"/>
          <a:ext cx="82296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500" kern="1200"/>
        </a:p>
      </dsp:txBody>
      <dsp:txXfrm>
        <a:off x="0" y="3392324"/>
        <a:ext cx="8229600" cy="596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9DC50-3A2C-4E77-A262-2CB88F989C65}" type="datetimeFigureOut">
              <a:rPr lang="ko-KR" altLang="en-US" smtClean="0"/>
              <a:pPr/>
              <a:t>2013-03-15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20F7A-AC54-42D4-95B6-0EB660976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 smtClean="0">
                <a:latin typeface="HY동녘B" pitchFamily="18" charset="-127"/>
                <a:ea typeface="HY동녘B" pitchFamily="18" charset="-127"/>
              </a:rPr>
              <a:t>의자 속에 숨겨진 </a:t>
            </a:r>
            <a:r>
              <a:rPr lang="en-US" altLang="ko-KR" dirty="0" smtClean="0">
                <a:latin typeface="HY동녘B" pitchFamily="18" charset="-127"/>
                <a:ea typeface="HY동녘B" pitchFamily="18" charset="-127"/>
              </a:rPr>
              <a:t/>
            </a:r>
            <a:br>
              <a:rPr lang="en-US" altLang="ko-KR" dirty="0" smtClean="0">
                <a:latin typeface="HY동녘B" pitchFamily="18" charset="-127"/>
                <a:ea typeface="HY동녘B" pitchFamily="18" charset="-127"/>
              </a:rPr>
            </a:br>
            <a:r>
              <a:rPr lang="ko-KR" altLang="en-US" dirty="0" smtClean="0">
                <a:latin typeface="HY동녘B" pitchFamily="18" charset="-127"/>
                <a:ea typeface="HY동녘B" pitchFamily="18" charset="-127"/>
              </a:rPr>
              <a:t>디자인 이야기</a:t>
            </a:r>
            <a:endParaRPr lang="ko-KR" altLang="en-US" dirty="0"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미술영재 강사 </a:t>
            </a:r>
            <a:endParaRPr lang="en-US" altLang="ko-KR" dirty="0" smtClean="0"/>
          </a:p>
          <a:p>
            <a:r>
              <a:rPr lang="ko-KR" altLang="en-US" dirty="0" smtClean="0"/>
              <a:t>김 유 미</a:t>
            </a:r>
            <a:endParaRPr lang="ko-KR" altLang="en-US" dirty="0"/>
          </a:p>
        </p:txBody>
      </p:sp>
      <p:pic>
        <p:nvPicPr>
          <p:cNvPr id="1026" name="Picture 2" descr="C:\Users\USER\AppData\Local\Microsoft\Windows\Temporary Internet Files\Content.IE5\PL1H37I3\MM900205385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836712"/>
            <a:ext cx="1190625" cy="119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 smtClean="0"/>
              <a:t>아르누보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1-51-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32656"/>
            <a:ext cx="4562587" cy="6309320"/>
          </a:xfrm>
        </p:spPr>
      </p:pic>
      <p:pic>
        <p:nvPicPr>
          <p:cNvPr id="5" name="그림 4" descr="2013-03-13 AM 11-51-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1124744"/>
            <a:ext cx="4716016" cy="4919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1-51-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476672"/>
            <a:ext cx="4868915" cy="5472608"/>
          </a:xfrm>
        </p:spPr>
      </p:pic>
      <p:pic>
        <p:nvPicPr>
          <p:cNvPr id="5" name="그림 4" descr="2013-03-13 AM 11-51-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24226" y="1628800"/>
            <a:ext cx="5019774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1-51-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60648"/>
            <a:ext cx="4248472" cy="64271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아르누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327944"/>
            <a:ext cx="6768752" cy="65300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아르누보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404664"/>
            <a:ext cx="4824536" cy="62797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1-46-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404664"/>
            <a:ext cx="7632848" cy="60541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 err="1" smtClean="0"/>
              <a:t>아르데코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PM 04-01-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260648"/>
            <a:ext cx="7416824" cy="579048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PM 04-01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16632"/>
            <a:ext cx="4968552" cy="64159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의자도 가구가 아니야</a:t>
            </a:r>
            <a:r>
              <a:rPr lang="en-US" altLang="ko-KR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???</a:t>
            </a:r>
            <a:endParaRPr lang="ko-KR" altLang="en-US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내용 개체 틀 3" descr="2013-03-13 AM 10-23-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844824"/>
            <a:ext cx="5210175" cy="3981450"/>
          </a:xfrm>
        </p:spPr>
      </p:pic>
      <p:sp>
        <p:nvSpPr>
          <p:cNvPr id="5" name="포인트가 7개인 별 4"/>
          <p:cNvSpPr/>
          <p:nvPr/>
        </p:nvSpPr>
        <p:spPr>
          <a:xfrm>
            <a:off x="1403648" y="1484784"/>
            <a:ext cx="2232248" cy="2232248"/>
          </a:xfrm>
          <a:prstGeom prst="star7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 smtClean="0">
                <a:solidFill>
                  <a:srgbClr val="FF0000"/>
                </a:solidFill>
              </a:rPr>
              <a:t>왜</a:t>
            </a:r>
            <a:r>
              <a:rPr lang="en-US" altLang="ko-KR" sz="4800" dirty="0" smtClean="0">
                <a:solidFill>
                  <a:srgbClr val="FF0000"/>
                </a:solidFill>
              </a:rPr>
              <a:t>?</a:t>
            </a:r>
            <a:endParaRPr lang="ko-KR" alt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0-23-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116632"/>
            <a:ext cx="3096344" cy="651189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PM 04-01-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88640"/>
            <a:ext cx="5040560" cy="640071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2200" b="1" dirty="0" smtClean="0">
                <a:latin typeface="HY목각파임B" pitchFamily="18" charset="-127"/>
                <a:ea typeface="HY목각파임B" pitchFamily="18" charset="-127"/>
              </a:rPr>
              <a:t>모던 디자인의 시초 </a:t>
            </a:r>
            <a:r>
              <a:rPr lang="ko-KR" altLang="en-US" b="1" dirty="0" smtClean="0">
                <a:latin typeface="HY목각파임B" pitchFamily="18" charset="-127"/>
                <a:ea typeface="HY목각파임B" pitchFamily="18" charset="-127"/>
              </a:rPr>
              <a:t>바 우 하 우 </a:t>
            </a:r>
            <a:r>
              <a:rPr lang="ko-KR" altLang="en-US" b="1" dirty="0" err="1" smtClean="0">
                <a:latin typeface="HY목각파임B" pitchFamily="18" charset="-127"/>
                <a:ea typeface="HY목각파임B" pitchFamily="18" charset="-127"/>
              </a:rPr>
              <a:t>스</a:t>
            </a:r>
            <a:endParaRPr lang="ko-KR" altLang="en-US" b="1" dirty="0">
              <a:latin typeface="HY목각파임B" pitchFamily="18" charset="-127"/>
              <a:ea typeface="HY목각파임B" pitchFamily="18" charset="-127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20522104409827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60647"/>
            <a:ext cx="6840760" cy="638470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476672"/>
            <a:ext cx="7176428" cy="56886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260647"/>
            <a:ext cx="7200800" cy="615033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4 PM 04-11-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332656"/>
            <a:ext cx="7787557" cy="61926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0-23-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260648"/>
            <a:ext cx="5112568" cy="6137071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052736"/>
            <a:ext cx="8194014" cy="475252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 smtClean="0"/>
              <a:t>포스트모던디자인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5640C2-1F7A-47E4-A241-17C5D4B14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graphicEl>
                                              <a:dgm id="{385640C2-1F7A-47E4-A241-17C5D4B144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DAE1E8-B3AA-4959-9B22-D18301E73F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graphicEl>
                                              <a:dgm id="{39DAE1E8-B3AA-4959-9B22-D18301E73F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EF06E5-E471-4E6E-AA3E-5F15FD3DB0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graphicEl>
                                              <a:dgm id="{EDEF06E5-E471-4E6E-AA3E-5F15FD3DB0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233494-5310-4DA0-97E2-55754628E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39233494-5310-4DA0-97E2-55754628EA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o-KR" altLang="en-US" sz="3200" dirty="0" smtClean="0">
                <a:solidFill>
                  <a:srgbClr val="FF0000"/>
                </a:solidFill>
              </a:rPr>
              <a:t>당신은 어떤 의자에 </a:t>
            </a:r>
            <a:r>
              <a:rPr lang="ko-KR" altLang="en-US" sz="3200" dirty="0" err="1" smtClean="0">
                <a:solidFill>
                  <a:srgbClr val="FF0000"/>
                </a:solidFill>
              </a:rPr>
              <a:t>하루종일</a:t>
            </a:r>
            <a:r>
              <a:rPr lang="ko-KR" altLang="en-US" sz="3200" dirty="0" smtClean="0">
                <a:solidFill>
                  <a:srgbClr val="FF0000"/>
                </a:solidFill>
              </a:rPr>
              <a:t> 앉아계십니까</a:t>
            </a:r>
            <a:r>
              <a:rPr lang="en-US" altLang="ko-KR" sz="3200" dirty="0" smtClean="0">
                <a:solidFill>
                  <a:srgbClr val="FF0000"/>
                </a:solidFill>
              </a:rPr>
              <a:t>?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내용 개체 틀 3" descr="2013-03-13 AM 10-34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28800"/>
            <a:ext cx="2664296" cy="4898206"/>
          </a:xfrm>
        </p:spPr>
      </p:pic>
      <p:pic>
        <p:nvPicPr>
          <p:cNvPr id="5" name="그림 4" descr="2013-03-13 AM 10-34-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1772816"/>
            <a:ext cx="4990105" cy="4392488"/>
          </a:xfrm>
          <a:prstGeom prst="rect">
            <a:avLst/>
          </a:prstGeom>
        </p:spPr>
      </p:pic>
      <p:sp>
        <p:nvSpPr>
          <p:cNvPr id="6" name="세로로 말린 두루마리 모양 5"/>
          <p:cNvSpPr/>
          <p:nvPr/>
        </p:nvSpPr>
        <p:spPr>
          <a:xfrm>
            <a:off x="3635896" y="2276872"/>
            <a:ext cx="1512168" cy="2808312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 smtClean="0">
                <a:solidFill>
                  <a:srgbClr val="0070C0"/>
                </a:solidFill>
              </a:rPr>
              <a:t>지</a:t>
            </a:r>
            <a:r>
              <a:rPr lang="ko-KR" altLang="en-US" sz="4400" b="1" dirty="0">
                <a:solidFill>
                  <a:srgbClr val="0070C0"/>
                </a:solidFill>
              </a:rPr>
              <a:t>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4 PM 04-27-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8640"/>
            <a:ext cx="7992888" cy="62503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4 PM 04-27-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332655"/>
            <a:ext cx="5976664" cy="638448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0-24-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7" y="260648"/>
            <a:ext cx="8349701" cy="56886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4 PM 04-27-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548680"/>
            <a:ext cx="7920880" cy="5506401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0-24-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836712"/>
            <a:ext cx="7056784" cy="5455244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0-24-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404664"/>
            <a:ext cx="5040560" cy="6223021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4 PM 04-27-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404664"/>
            <a:ext cx="5046932" cy="63367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0-23-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4714875" cy="3381375"/>
          </a:xfrm>
        </p:spPr>
      </p:pic>
      <p:pic>
        <p:nvPicPr>
          <p:cNvPr id="5" name="그림 4" descr="2013-03-14 PM 04-27-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3501008"/>
            <a:ext cx="5410200" cy="3133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4 PM 04-27-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268760"/>
            <a:ext cx="8419932" cy="42484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내용 개체 틀 5" descr="2013-03-13 AM 10-24-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0"/>
            <a:ext cx="3456384" cy="4860539"/>
          </a:xfrm>
        </p:spPr>
      </p:pic>
      <p:pic>
        <p:nvPicPr>
          <p:cNvPr id="7" name="그림 6" descr="2013-03-14 PM 04-27-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556792"/>
            <a:ext cx="4017838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0-47-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76672"/>
            <a:ext cx="3096344" cy="5672750"/>
          </a:xfrm>
        </p:spPr>
      </p:pic>
      <p:pic>
        <p:nvPicPr>
          <p:cNvPr id="5" name="그림 4" descr="2013-03-13 AM 10-47-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332655"/>
            <a:ext cx="4752528" cy="3099475"/>
          </a:xfrm>
          <a:prstGeom prst="rect">
            <a:avLst/>
          </a:prstGeom>
        </p:spPr>
      </p:pic>
      <p:pic>
        <p:nvPicPr>
          <p:cNvPr id="6" name="그림 5" descr="2013-03-13 AM 10-48-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7904" y="3501008"/>
            <a:ext cx="5093041" cy="2808312"/>
          </a:xfrm>
          <a:prstGeom prst="rect">
            <a:avLst/>
          </a:prstGeom>
        </p:spPr>
      </p:pic>
      <p:sp>
        <p:nvSpPr>
          <p:cNvPr id="7" name="가로로 말린 두루마리 모양 6"/>
          <p:cNvSpPr/>
          <p:nvPr/>
        </p:nvSpPr>
        <p:spPr>
          <a:xfrm>
            <a:off x="2339752" y="260648"/>
            <a:ext cx="2952328" cy="1584176"/>
          </a:xfrm>
          <a:prstGeom prst="horizontalScroll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왕의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의자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0-23-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332656"/>
            <a:ext cx="8132847" cy="5832648"/>
          </a:xfrm>
        </p:spPr>
      </p:pic>
      <p:sp>
        <p:nvSpPr>
          <p:cNvPr id="5" name="포인트가 6개인 별 4"/>
          <p:cNvSpPr/>
          <p:nvPr/>
        </p:nvSpPr>
        <p:spPr>
          <a:xfrm>
            <a:off x="1619672" y="2996952"/>
            <a:ext cx="2808312" cy="2952328"/>
          </a:xfrm>
          <a:prstGeom prst="star6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 smtClean="0">
                <a:solidFill>
                  <a:schemeClr val="tx1"/>
                </a:solidFill>
              </a:rPr>
              <a:t>1</a:t>
            </a:r>
            <a:r>
              <a:rPr lang="ko-KR" altLang="en-US" sz="4400" b="1" dirty="0" smtClean="0">
                <a:solidFill>
                  <a:schemeClr val="tx1"/>
                </a:solidFill>
              </a:rPr>
              <a:t>억</a:t>
            </a:r>
            <a:endParaRPr lang="ko-KR" altLang="en-US" sz="4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b="1" dirty="0" smtClean="0">
                <a:latin typeface="HY동녘B" pitchFamily="18" charset="-127"/>
                <a:ea typeface="HY동녘B" pitchFamily="18" charset="-127"/>
              </a:rPr>
              <a:t>디자인의 흐름</a:t>
            </a:r>
            <a:endParaRPr lang="ko-KR" altLang="en-US" b="1" dirty="0">
              <a:latin typeface="HY동녘B" pitchFamily="18" charset="-127"/>
              <a:ea typeface="HY동녘B" pitchFamily="18" charset="-127"/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dirty="0" smtClean="0"/>
              <a:t>미술공예운동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2013-03-13 AM 11-37-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260648"/>
            <a:ext cx="4427984" cy="6192688"/>
          </a:xfrm>
        </p:spPr>
      </p:pic>
      <p:pic>
        <p:nvPicPr>
          <p:cNvPr id="5" name="그림 4" descr="모리스 의자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476672"/>
            <a:ext cx="4032448" cy="60634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모리스 의자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5505843" cy="4680520"/>
          </a:xfrm>
        </p:spPr>
      </p:pic>
      <p:pic>
        <p:nvPicPr>
          <p:cNvPr id="5" name="그림 4" descr="2013-03-13 AM 11-37-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59624" y="1196752"/>
            <a:ext cx="3384376" cy="4508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120</Words>
  <Application>Microsoft Office PowerPoint</Application>
  <PresentationFormat>화면 슬라이드 쇼(4:3)</PresentationFormat>
  <Paragraphs>40</Paragraphs>
  <Slides>39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0" baseType="lpstr">
      <vt:lpstr>Office 테마</vt:lpstr>
      <vt:lpstr>의자 속에 숨겨진  디자인 이야기</vt:lpstr>
      <vt:lpstr>의자도 가구가 아니야???</vt:lpstr>
      <vt:lpstr>당신은 어떤 의자에 하루종일 앉아계십니까?</vt:lpstr>
      <vt:lpstr>슬라이드 4</vt:lpstr>
      <vt:lpstr>슬라이드 5</vt:lpstr>
      <vt:lpstr>디자인의 흐름</vt:lpstr>
      <vt:lpstr>미술공예운동</vt:lpstr>
      <vt:lpstr>슬라이드 8</vt:lpstr>
      <vt:lpstr>슬라이드 9</vt:lpstr>
      <vt:lpstr>아르누보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아르데코</vt:lpstr>
      <vt:lpstr>슬라이드 18</vt:lpstr>
      <vt:lpstr>슬라이드 19</vt:lpstr>
      <vt:lpstr>슬라이드 20</vt:lpstr>
      <vt:lpstr>슬라이드 21</vt:lpstr>
      <vt:lpstr>모던 디자인의 시초 바 우 하 우 스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포스트모던디자인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의자 속에 숨겨진  디자인 이야기</dc:title>
  <dc:creator>USER</dc:creator>
  <cp:lastModifiedBy>USER</cp:lastModifiedBy>
  <cp:revision>20</cp:revision>
  <dcterms:created xsi:type="dcterms:W3CDTF">2013-03-13T01:06:08Z</dcterms:created>
  <dcterms:modified xsi:type="dcterms:W3CDTF">2013-03-15T07:12:43Z</dcterms:modified>
</cp:coreProperties>
</file>